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  <p:sldMasterId id="2147483672" r:id="rId3"/>
  </p:sldMasterIdLst>
  <p:handoutMasterIdLst>
    <p:handoutMasterId r:id="rId43"/>
  </p:handoutMasterIdLst>
  <p:sldIdLst>
    <p:sldId id="267" r:id="rId4"/>
    <p:sldId id="288" r:id="rId5"/>
    <p:sldId id="284" r:id="rId6"/>
    <p:sldId id="290" r:id="rId7"/>
    <p:sldId id="1553" r:id="rId8"/>
    <p:sldId id="1555" r:id="rId9"/>
    <p:sldId id="1558" r:id="rId10"/>
    <p:sldId id="1523" r:id="rId11"/>
    <p:sldId id="1487" r:id="rId12"/>
    <p:sldId id="1488" r:id="rId13"/>
    <p:sldId id="1489" r:id="rId14"/>
    <p:sldId id="1490" r:id="rId15"/>
    <p:sldId id="1529" r:id="rId16"/>
    <p:sldId id="1491" r:id="rId17"/>
    <p:sldId id="1492" r:id="rId18"/>
    <p:sldId id="1537" r:id="rId19"/>
    <p:sldId id="1538" r:id="rId20"/>
    <p:sldId id="1524" r:id="rId21"/>
    <p:sldId id="1539" r:id="rId22"/>
    <p:sldId id="1540" r:id="rId23"/>
    <p:sldId id="1497" r:id="rId24"/>
    <p:sldId id="1559" r:id="rId25"/>
    <p:sldId id="1525" r:id="rId26"/>
    <p:sldId id="1498" r:id="rId27"/>
    <p:sldId id="1499" r:id="rId28"/>
    <p:sldId id="1527" r:id="rId29"/>
    <p:sldId id="1548" r:id="rId30"/>
    <p:sldId id="1549" r:id="rId31"/>
    <p:sldId id="1528" r:id="rId32"/>
    <p:sldId id="1550" r:id="rId33"/>
    <p:sldId id="1543" r:id="rId34"/>
    <p:sldId id="1551" r:id="rId35"/>
    <p:sldId id="1552" r:id="rId36"/>
    <p:sldId id="273" r:id="rId37"/>
    <p:sldId id="1532" r:id="rId38"/>
    <p:sldId id="1533" r:id="rId39"/>
    <p:sldId id="1534" r:id="rId40"/>
    <p:sldId id="264" r:id="rId41"/>
    <p:sldId id="291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4A929BB0-B8DA-472D-ACAF-595449407B57}">
          <p14:sldIdLst>
            <p14:sldId id="267"/>
            <p14:sldId id="288"/>
            <p14:sldId id="284"/>
            <p14:sldId id="290"/>
          </p14:sldIdLst>
        </p14:section>
        <p14:section name="KeySuite AI" id="{B7EA1EE2-72BF-4F3D-BBF7-FEC9B5C44AA3}">
          <p14:sldIdLst>
            <p14:sldId id="1553"/>
            <p14:sldId id="1555"/>
            <p14:sldId id="1558"/>
          </p14:sldIdLst>
        </p14:section>
        <p14:section name="Align" id="{C7DA231E-B823-4E88-8ED7-712EAFE1C973}">
          <p14:sldIdLst>
            <p14:sldId id="1523"/>
            <p14:sldId id="1487"/>
            <p14:sldId id="1488"/>
            <p14:sldId id="1489"/>
            <p14:sldId id="1490"/>
          </p14:sldIdLst>
        </p14:section>
        <p14:section name="Arrange" id="{978431B9-E45B-4C59-A1C7-A272C90A2F27}">
          <p14:sldIdLst>
            <p14:sldId id="1529"/>
            <p14:sldId id="1491"/>
            <p14:sldId id="1492"/>
            <p14:sldId id="1537"/>
            <p14:sldId id="1538"/>
          </p14:sldIdLst>
        </p14:section>
        <p14:section name="Adjust" id="{4E52B571-75BF-4AFE-805F-A47DCE796557}">
          <p14:sldIdLst>
            <p14:sldId id="1524"/>
            <p14:sldId id="1539"/>
            <p14:sldId id="1540"/>
            <p14:sldId id="1497"/>
            <p14:sldId id="1559"/>
          </p14:sldIdLst>
        </p14:section>
        <p14:section name="Shapes" id="{484A2827-3250-4ADF-B332-550A4B018722}">
          <p14:sldIdLst>
            <p14:sldId id="1525"/>
            <p14:sldId id="1498"/>
            <p14:sldId id="1499"/>
          </p14:sldIdLst>
        </p14:section>
        <p14:section name="Blanking" id="{BDFF550D-F38C-404F-866E-16D3E49FFD83}">
          <p14:sldIdLst>
            <p14:sldId id="1527"/>
            <p14:sldId id="1548"/>
            <p14:sldId id="1549"/>
          </p14:sldIdLst>
        </p14:section>
        <p14:section name="Structure" id="{1908F048-CCDA-459C-8BF0-CBF3595ADC11}">
          <p14:sldIdLst>
            <p14:sldId id="1528"/>
            <p14:sldId id="1550"/>
            <p14:sldId id="1543"/>
            <p14:sldId id="1551"/>
            <p14:sldId id="1552"/>
            <p14:sldId id="273"/>
          </p14:sldIdLst>
        </p14:section>
        <p14:section name="Tables" id="{046DBDC4-BBD8-48C3-A02B-47E1A6ADB865}">
          <p14:sldIdLst>
            <p14:sldId id="1532"/>
          </p14:sldIdLst>
        </p14:section>
        <p14:section name="Format Shapes" id="{AEAB0477-CF80-4E7D-8908-1B151B52F43B}">
          <p14:sldIdLst>
            <p14:sldId id="1533"/>
          </p14:sldIdLst>
        </p14:section>
        <p14:section name="Slides" id="{88D93A3E-E29A-4C1A-82EC-556824A67EC2}">
          <p14:sldIdLst>
            <p14:sldId id="1534"/>
          </p14:sldIdLst>
        </p14:section>
        <p14:section name="Closing" id="{EA736FA7-F504-487E-8C69-F3E48F331027}">
          <p14:sldIdLst>
            <p14:sldId id="264"/>
            <p14:sldId id="29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21" initials="P1" lastIdx="1" clrIdx="0">
    <p:extLst>
      <p:ext uri="{19B8F6BF-5375-455C-9EA6-DF929625EA0E}">
        <p15:presenceInfo xmlns:p15="http://schemas.microsoft.com/office/powerpoint/2012/main" userId="2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FFE"/>
    <a:srgbClr val="33A199"/>
    <a:srgbClr val="F7A42B"/>
    <a:srgbClr val="0A1A44"/>
    <a:srgbClr val="41C2CB"/>
    <a:srgbClr val="03A29A"/>
    <a:srgbClr val="9A9EAF"/>
    <a:srgbClr val="101943"/>
    <a:srgbClr val="636985"/>
    <a:srgbClr val="F4FE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001" autoAdjust="0"/>
    <p:restoredTop sz="94641" autoAdjust="0"/>
  </p:normalViewPr>
  <p:slideViewPr>
    <p:cSldViewPr snapToGrid="0" showGuides="1">
      <p:cViewPr varScale="1">
        <p:scale>
          <a:sx n="59" d="100"/>
          <a:sy n="59" d="100"/>
        </p:scale>
        <p:origin x="14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94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5F6ACC5-1B50-8BA3-03FF-636F0E27E9D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B345BB-4E95-E885-0031-D3B8407201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50F01C-C482-4D26-A459-200C704908A5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1E1FEE-92AE-8D11-4A7C-95ECB3785D5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250B4A-67A0-A68C-DC2C-B406670859D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A195F-7D0C-414F-89C9-2CBD531C3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741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06908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6994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95754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gradFill flip="none" rotWithShape="1">
          <a:gsLst>
            <a:gs pos="0">
              <a:schemeClr val="accent2"/>
            </a:gs>
            <a:gs pos="100000">
              <a:schemeClr val="accent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0F0A756-1615-4419-998D-0E694069463D}"/>
              </a:ext>
            </a:extLst>
          </p:cNvPr>
          <p:cNvCxnSpPr>
            <a:cxnSpLocks/>
          </p:cNvCxnSpPr>
          <p:nvPr userDrawn="1"/>
        </p:nvCxnSpPr>
        <p:spPr>
          <a:xfrm flipV="1">
            <a:off x="486172" y="232842"/>
            <a:ext cx="0" cy="245268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A39542B-F26E-99F5-49FD-EB60DB00BA2B}"/>
              </a:ext>
            </a:extLst>
          </p:cNvPr>
          <p:cNvSpPr txBox="1"/>
          <p:nvPr userDrawn="1"/>
        </p:nvSpPr>
        <p:spPr>
          <a:xfrm>
            <a:off x="11062493" y="372143"/>
            <a:ext cx="7553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Page </a:t>
            </a:r>
            <a:fld id="{5241CCD4-7FC1-43DD-94B9-2B9311B23F72}" type="slidenum">
              <a:rPr lang="en-US" sz="1100" smtClean="0">
                <a:solidFill>
                  <a:schemeClr val="bg1"/>
                </a:solidFill>
              </a:rPr>
              <a:t>‹#›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238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gradFill flip="none" rotWithShape="1">
          <a:gsLst>
            <a:gs pos="0">
              <a:schemeClr val="accent2"/>
            </a:gs>
            <a:gs pos="100000">
              <a:schemeClr val="accent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D54B8D2-CC26-5340-13B8-3C33A072A2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-1"/>
            <a:ext cx="6096001" cy="6858001"/>
          </a:xfrm>
          <a:custGeom>
            <a:avLst/>
            <a:gdLst>
              <a:gd name="connsiteX0" fmla="*/ 0 w 2493962"/>
              <a:gd name="connsiteY0" fmla="*/ 0 h 2738888"/>
              <a:gd name="connsiteX1" fmla="*/ 2493962 w 2493962"/>
              <a:gd name="connsiteY1" fmla="*/ 0 h 2738888"/>
              <a:gd name="connsiteX2" fmla="*/ 2493962 w 2493962"/>
              <a:gd name="connsiteY2" fmla="*/ 2738888 h 2738888"/>
              <a:gd name="connsiteX3" fmla="*/ 0 w 2493962"/>
              <a:gd name="connsiteY3" fmla="*/ 2738888 h 27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3962" h="2738888">
                <a:moveTo>
                  <a:pt x="0" y="0"/>
                </a:moveTo>
                <a:lnTo>
                  <a:pt x="2493962" y="0"/>
                </a:lnTo>
                <a:lnTo>
                  <a:pt x="2493962" y="2738888"/>
                </a:lnTo>
                <a:lnTo>
                  <a:pt x="0" y="2738888"/>
                </a:lnTo>
                <a:close/>
              </a:path>
            </a:pathLst>
          </a:custGeom>
          <a:noFill/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wrap="square" anchor="ctr">
            <a:noAutofit/>
          </a:bodyPr>
          <a:lstStyle>
            <a:lvl1pPr>
              <a:defRPr lang="en-ID" dirty="0"/>
            </a:lvl1pPr>
          </a:lstStyle>
          <a:p>
            <a:pPr lvl="0" algn="ctr"/>
            <a:endParaRPr lang="en-ID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B4862C-FCF0-6ACF-B9DE-F792F46C5CAE}"/>
              </a:ext>
            </a:extLst>
          </p:cNvPr>
          <p:cNvSpPr txBox="1"/>
          <p:nvPr userDrawn="1"/>
        </p:nvSpPr>
        <p:spPr>
          <a:xfrm>
            <a:off x="11062493" y="372143"/>
            <a:ext cx="7553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Page </a:t>
            </a:r>
            <a:fld id="{5241CCD4-7FC1-43DD-94B9-2B9311B23F72}" type="slidenum">
              <a:rPr lang="en-US" sz="1100" smtClean="0">
                <a:solidFill>
                  <a:schemeClr val="bg1"/>
                </a:solidFill>
              </a:rPr>
              <a:t>‹#›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071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CAF4DB4-FDDD-00E6-BF7E-AE22927579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42931" y="4078831"/>
            <a:ext cx="2266407" cy="2266407"/>
          </a:xfrm>
          <a:custGeom>
            <a:avLst/>
            <a:gdLst>
              <a:gd name="connsiteX0" fmla="*/ 790575 w 1581150"/>
              <a:gd name="connsiteY0" fmla="*/ 0 h 1581150"/>
              <a:gd name="connsiteX1" fmla="*/ 1581150 w 1581150"/>
              <a:gd name="connsiteY1" fmla="*/ 790575 h 1581150"/>
              <a:gd name="connsiteX2" fmla="*/ 790575 w 1581150"/>
              <a:gd name="connsiteY2" fmla="*/ 1581150 h 1581150"/>
              <a:gd name="connsiteX3" fmla="*/ 0 w 1581150"/>
              <a:gd name="connsiteY3" fmla="*/ 790575 h 1581150"/>
              <a:gd name="connsiteX4" fmla="*/ 790575 w 1581150"/>
              <a:gd name="connsiteY4" fmla="*/ 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1150" h="1581150">
                <a:moveTo>
                  <a:pt x="790575" y="0"/>
                </a:moveTo>
                <a:cubicBezTo>
                  <a:pt x="1227198" y="0"/>
                  <a:pt x="1581150" y="353952"/>
                  <a:pt x="1581150" y="790575"/>
                </a:cubicBezTo>
                <a:cubicBezTo>
                  <a:pt x="1581150" y="1227198"/>
                  <a:pt x="1227198" y="1581150"/>
                  <a:pt x="790575" y="1581150"/>
                </a:cubicBezTo>
                <a:cubicBezTo>
                  <a:pt x="353952" y="1581150"/>
                  <a:pt x="0" y="1227198"/>
                  <a:pt x="0" y="790575"/>
                </a:cubicBezTo>
                <a:cubicBezTo>
                  <a:pt x="0" y="353952"/>
                  <a:pt x="353952" y="0"/>
                  <a:pt x="79057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800" dirty="0"/>
            </a:lvl1pPr>
          </a:lstStyle>
          <a:p>
            <a:pPr marL="0" lvl="0" algn="ctr"/>
            <a:endParaRPr lang="en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E5E0923-6757-EFBC-2912-1B6CFABCB6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80502" y="2416289"/>
            <a:ext cx="2675254" cy="2675254"/>
          </a:xfrm>
          <a:custGeom>
            <a:avLst/>
            <a:gdLst>
              <a:gd name="connsiteX0" fmla="*/ 1027610 w 2055220"/>
              <a:gd name="connsiteY0" fmla="*/ 0 h 2055220"/>
              <a:gd name="connsiteX1" fmla="*/ 2055220 w 2055220"/>
              <a:gd name="connsiteY1" fmla="*/ 1027610 h 2055220"/>
              <a:gd name="connsiteX2" fmla="*/ 1027610 w 2055220"/>
              <a:gd name="connsiteY2" fmla="*/ 2055220 h 2055220"/>
              <a:gd name="connsiteX3" fmla="*/ 0 w 2055220"/>
              <a:gd name="connsiteY3" fmla="*/ 1027610 h 2055220"/>
              <a:gd name="connsiteX4" fmla="*/ 1027610 w 2055220"/>
              <a:gd name="connsiteY4" fmla="*/ 0 h 205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5220" h="2055220">
                <a:moveTo>
                  <a:pt x="1027610" y="0"/>
                </a:moveTo>
                <a:cubicBezTo>
                  <a:pt x="1595143" y="0"/>
                  <a:pt x="2055220" y="460077"/>
                  <a:pt x="2055220" y="1027610"/>
                </a:cubicBezTo>
                <a:cubicBezTo>
                  <a:pt x="2055220" y="1595143"/>
                  <a:pt x="1595143" y="2055220"/>
                  <a:pt x="1027610" y="2055220"/>
                </a:cubicBezTo>
                <a:cubicBezTo>
                  <a:pt x="460077" y="2055220"/>
                  <a:pt x="0" y="1595143"/>
                  <a:pt x="0" y="1027610"/>
                </a:cubicBezTo>
                <a:cubicBezTo>
                  <a:pt x="0" y="460077"/>
                  <a:pt x="460077" y="0"/>
                  <a:pt x="10276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800" dirty="0"/>
            </a:lvl1pPr>
          </a:lstStyle>
          <a:p>
            <a:pPr marL="0" lvl="0" algn="ctr"/>
            <a:endParaRPr lang="en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C94D7CB-5BCF-B740-2146-6C18E902D8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54586" y="244482"/>
            <a:ext cx="3184518" cy="3184518"/>
          </a:xfrm>
          <a:custGeom>
            <a:avLst/>
            <a:gdLst>
              <a:gd name="connsiteX0" fmla="*/ 1262536 w 2525072"/>
              <a:gd name="connsiteY0" fmla="*/ 0 h 2525072"/>
              <a:gd name="connsiteX1" fmla="*/ 2525072 w 2525072"/>
              <a:gd name="connsiteY1" fmla="*/ 1262536 h 2525072"/>
              <a:gd name="connsiteX2" fmla="*/ 1262536 w 2525072"/>
              <a:gd name="connsiteY2" fmla="*/ 2525072 h 2525072"/>
              <a:gd name="connsiteX3" fmla="*/ 0 w 2525072"/>
              <a:gd name="connsiteY3" fmla="*/ 1262536 h 2525072"/>
              <a:gd name="connsiteX4" fmla="*/ 1262536 w 2525072"/>
              <a:gd name="connsiteY4" fmla="*/ 0 h 252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5072" h="2525072">
                <a:moveTo>
                  <a:pt x="1262536" y="0"/>
                </a:moveTo>
                <a:cubicBezTo>
                  <a:pt x="1959815" y="0"/>
                  <a:pt x="2525072" y="565257"/>
                  <a:pt x="2525072" y="1262536"/>
                </a:cubicBezTo>
                <a:cubicBezTo>
                  <a:pt x="2525072" y="1959815"/>
                  <a:pt x="1959815" y="2525072"/>
                  <a:pt x="1262536" y="2525072"/>
                </a:cubicBezTo>
                <a:cubicBezTo>
                  <a:pt x="565257" y="2525072"/>
                  <a:pt x="0" y="1959815"/>
                  <a:pt x="0" y="1262536"/>
                </a:cubicBezTo>
                <a:cubicBezTo>
                  <a:pt x="0" y="565257"/>
                  <a:pt x="565257" y="0"/>
                  <a:pt x="126253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800" dirty="0"/>
            </a:lvl1pPr>
          </a:lstStyle>
          <a:p>
            <a:pPr marL="0" lvl="0" algn="ctr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01786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BFCEA6-D27C-069F-B0F4-0E444BB5B1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3425" y="2689423"/>
            <a:ext cx="10725150" cy="2114562"/>
          </a:xfrm>
          <a:custGeom>
            <a:avLst/>
            <a:gdLst>
              <a:gd name="connsiteX0" fmla="*/ 180140 w 10725150"/>
              <a:gd name="connsiteY0" fmla="*/ 0 h 2114562"/>
              <a:gd name="connsiteX1" fmla="*/ 10545010 w 10725150"/>
              <a:gd name="connsiteY1" fmla="*/ 0 h 2114562"/>
              <a:gd name="connsiteX2" fmla="*/ 10725150 w 10725150"/>
              <a:gd name="connsiteY2" fmla="*/ 180140 h 2114562"/>
              <a:gd name="connsiteX3" fmla="*/ 10725150 w 10725150"/>
              <a:gd name="connsiteY3" fmla="*/ 1934422 h 2114562"/>
              <a:gd name="connsiteX4" fmla="*/ 10545010 w 10725150"/>
              <a:gd name="connsiteY4" fmla="*/ 2114562 h 2114562"/>
              <a:gd name="connsiteX5" fmla="*/ 180140 w 10725150"/>
              <a:gd name="connsiteY5" fmla="*/ 2114562 h 2114562"/>
              <a:gd name="connsiteX6" fmla="*/ 0 w 10725150"/>
              <a:gd name="connsiteY6" fmla="*/ 1934422 h 2114562"/>
              <a:gd name="connsiteX7" fmla="*/ 0 w 10725150"/>
              <a:gd name="connsiteY7" fmla="*/ 180140 h 2114562"/>
              <a:gd name="connsiteX8" fmla="*/ 180140 w 10725150"/>
              <a:gd name="connsiteY8" fmla="*/ 0 h 21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725150" h="2114562">
                <a:moveTo>
                  <a:pt x="180140" y="0"/>
                </a:moveTo>
                <a:lnTo>
                  <a:pt x="10545010" y="0"/>
                </a:lnTo>
                <a:cubicBezTo>
                  <a:pt x="10644499" y="0"/>
                  <a:pt x="10725150" y="80651"/>
                  <a:pt x="10725150" y="180140"/>
                </a:cubicBezTo>
                <a:lnTo>
                  <a:pt x="10725150" y="1934422"/>
                </a:lnTo>
                <a:cubicBezTo>
                  <a:pt x="10725150" y="2033911"/>
                  <a:pt x="10644499" y="2114562"/>
                  <a:pt x="10545010" y="2114562"/>
                </a:cubicBezTo>
                <a:lnTo>
                  <a:pt x="180140" y="2114562"/>
                </a:lnTo>
                <a:cubicBezTo>
                  <a:pt x="80651" y="2114562"/>
                  <a:pt x="0" y="2033911"/>
                  <a:pt x="0" y="1934422"/>
                </a:cubicBezTo>
                <a:lnTo>
                  <a:pt x="0" y="180140"/>
                </a:lnTo>
                <a:cubicBezTo>
                  <a:pt x="0" y="80651"/>
                  <a:pt x="80651" y="0"/>
                  <a:pt x="18014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800" dirty="0"/>
            </a:lvl1pPr>
          </a:lstStyle>
          <a:p>
            <a:pPr marL="0" lvl="0" algn="ctr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686440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8D6A6C-754D-3645-708D-A11E0B850E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68871" y="609600"/>
            <a:ext cx="2729624" cy="5638800"/>
          </a:xfrm>
          <a:custGeom>
            <a:avLst/>
            <a:gdLst>
              <a:gd name="connsiteX0" fmla="*/ 392192 w 2729624"/>
              <a:gd name="connsiteY0" fmla="*/ 0 h 5638800"/>
              <a:gd name="connsiteX1" fmla="*/ 2337432 w 2729624"/>
              <a:gd name="connsiteY1" fmla="*/ 0 h 5638800"/>
              <a:gd name="connsiteX2" fmla="*/ 2729624 w 2729624"/>
              <a:gd name="connsiteY2" fmla="*/ 392192 h 5638800"/>
              <a:gd name="connsiteX3" fmla="*/ 2729624 w 2729624"/>
              <a:gd name="connsiteY3" fmla="*/ 5246608 h 5638800"/>
              <a:gd name="connsiteX4" fmla="*/ 2337432 w 2729624"/>
              <a:gd name="connsiteY4" fmla="*/ 5638800 h 5638800"/>
              <a:gd name="connsiteX5" fmla="*/ 392192 w 2729624"/>
              <a:gd name="connsiteY5" fmla="*/ 5638800 h 5638800"/>
              <a:gd name="connsiteX6" fmla="*/ 0 w 2729624"/>
              <a:gd name="connsiteY6" fmla="*/ 5246608 h 5638800"/>
              <a:gd name="connsiteX7" fmla="*/ 0 w 2729624"/>
              <a:gd name="connsiteY7" fmla="*/ 392192 h 5638800"/>
              <a:gd name="connsiteX8" fmla="*/ 392192 w 2729624"/>
              <a:gd name="connsiteY8" fmla="*/ 0 h 563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29624" h="5638800">
                <a:moveTo>
                  <a:pt x="392192" y="0"/>
                </a:moveTo>
                <a:lnTo>
                  <a:pt x="2337432" y="0"/>
                </a:lnTo>
                <a:cubicBezTo>
                  <a:pt x="2554034" y="0"/>
                  <a:pt x="2729624" y="175590"/>
                  <a:pt x="2729624" y="392192"/>
                </a:cubicBezTo>
                <a:lnTo>
                  <a:pt x="2729624" y="5246608"/>
                </a:lnTo>
                <a:cubicBezTo>
                  <a:pt x="2729624" y="5463210"/>
                  <a:pt x="2554034" y="5638800"/>
                  <a:pt x="2337432" y="5638800"/>
                </a:cubicBezTo>
                <a:lnTo>
                  <a:pt x="392192" y="5638800"/>
                </a:lnTo>
                <a:cubicBezTo>
                  <a:pt x="175590" y="5638800"/>
                  <a:pt x="0" y="5463210"/>
                  <a:pt x="0" y="5246608"/>
                </a:cubicBezTo>
                <a:lnTo>
                  <a:pt x="0" y="392192"/>
                </a:lnTo>
                <a:cubicBezTo>
                  <a:pt x="0" y="175590"/>
                  <a:pt x="175590" y="0"/>
                  <a:pt x="39219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800" dirty="0"/>
            </a:lvl1pPr>
          </a:lstStyle>
          <a:p>
            <a:pPr marL="0" lvl="0" algn="ctr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531511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gradFill flip="none" rotWithShape="1">
          <a:gsLst>
            <a:gs pos="0">
              <a:schemeClr val="accent2"/>
            </a:gs>
            <a:gs pos="100000">
              <a:schemeClr val="accent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0F0A756-1615-4419-998D-0E694069463D}"/>
              </a:ext>
            </a:extLst>
          </p:cNvPr>
          <p:cNvCxnSpPr>
            <a:cxnSpLocks/>
          </p:cNvCxnSpPr>
          <p:nvPr userDrawn="1"/>
        </p:nvCxnSpPr>
        <p:spPr>
          <a:xfrm flipV="1">
            <a:off x="486172" y="232842"/>
            <a:ext cx="0" cy="245268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A39542B-F26E-99F5-49FD-EB60DB00BA2B}"/>
              </a:ext>
            </a:extLst>
          </p:cNvPr>
          <p:cNvSpPr txBox="1"/>
          <p:nvPr userDrawn="1"/>
        </p:nvSpPr>
        <p:spPr>
          <a:xfrm>
            <a:off x="11062493" y="372143"/>
            <a:ext cx="7553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Page </a:t>
            </a:r>
            <a:fld id="{5241CCD4-7FC1-43DD-94B9-2B9311B23F72}" type="slidenum">
              <a:rPr lang="en-US" sz="1100" smtClean="0">
                <a:solidFill>
                  <a:schemeClr val="bg1"/>
                </a:solidFill>
              </a:rPr>
              <a:t>‹#›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9120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gradFill flip="none" rotWithShape="1">
          <a:gsLst>
            <a:gs pos="0">
              <a:schemeClr val="accent2"/>
            </a:gs>
            <a:gs pos="100000">
              <a:schemeClr val="accent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D54B8D2-CC26-5340-13B8-3C33A072A2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-1"/>
            <a:ext cx="6096001" cy="6858001"/>
          </a:xfrm>
          <a:custGeom>
            <a:avLst/>
            <a:gdLst>
              <a:gd name="connsiteX0" fmla="*/ 0 w 2493962"/>
              <a:gd name="connsiteY0" fmla="*/ 0 h 2738888"/>
              <a:gd name="connsiteX1" fmla="*/ 2493962 w 2493962"/>
              <a:gd name="connsiteY1" fmla="*/ 0 h 2738888"/>
              <a:gd name="connsiteX2" fmla="*/ 2493962 w 2493962"/>
              <a:gd name="connsiteY2" fmla="*/ 2738888 h 2738888"/>
              <a:gd name="connsiteX3" fmla="*/ 0 w 2493962"/>
              <a:gd name="connsiteY3" fmla="*/ 2738888 h 27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3962" h="2738888">
                <a:moveTo>
                  <a:pt x="0" y="0"/>
                </a:moveTo>
                <a:lnTo>
                  <a:pt x="2493962" y="0"/>
                </a:lnTo>
                <a:lnTo>
                  <a:pt x="2493962" y="2738888"/>
                </a:lnTo>
                <a:lnTo>
                  <a:pt x="0" y="2738888"/>
                </a:lnTo>
                <a:close/>
              </a:path>
            </a:pathLst>
          </a:custGeom>
          <a:noFill/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wrap="square" anchor="ctr">
            <a:noAutofit/>
          </a:bodyPr>
          <a:lstStyle>
            <a:lvl1pPr>
              <a:defRPr lang="en-ID" dirty="0"/>
            </a:lvl1pPr>
          </a:lstStyle>
          <a:p>
            <a:pPr lvl="0" algn="ctr"/>
            <a:endParaRPr lang="en-ID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B4862C-FCF0-6ACF-B9DE-F792F46C5CAE}"/>
              </a:ext>
            </a:extLst>
          </p:cNvPr>
          <p:cNvSpPr txBox="1"/>
          <p:nvPr userDrawn="1"/>
        </p:nvSpPr>
        <p:spPr>
          <a:xfrm>
            <a:off x="11062493" y="372143"/>
            <a:ext cx="7553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Page </a:t>
            </a:r>
            <a:fld id="{5241CCD4-7FC1-43DD-94B9-2B9311B23F72}" type="slidenum">
              <a:rPr lang="en-US" sz="1100" smtClean="0">
                <a:solidFill>
                  <a:schemeClr val="bg1"/>
                </a:solidFill>
              </a:rPr>
              <a:t>‹#›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0128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CAF4DB4-FDDD-00E6-BF7E-AE22927579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42931" y="4078831"/>
            <a:ext cx="2266407" cy="2266407"/>
          </a:xfrm>
          <a:custGeom>
            <a:avLst/>
            <a:gdLst>
              <a:gd name="connsiteX0" fmla="*/ 790575 w 1581150"/>
              <a:gd name="connsiteY0" fmla="*/ 0 h 1581150"/>
              <a:gd name="connsiteX1" fmla="*/ 1581150 w 1581150"/>
              <a:gd name="connsiteY1" fmla="*/ 790575 h 1581150"/>
              <a:gd name="connsiteX2" fmla="*/ 790575 w 1581150"/>
              <a:gd name="connsiteY2" fmla="*/ 1581150 h 1581150"/>
              <a:gd name="connsiteX3" fmla="*/ 0 w 1581150"/>
              <a:gd name="connsiteY3" fmla="*/ 790575 h 1581150"/>
              <a:gd name="connsiteX4" fmla="*/ 790575 w 1581150"/>
              <a:gd name="connsiteY4" fmla="*/ 0 h 158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1150" h="1581150">
                <a:moveTo>
                  <a:pt x="790575" y="0"/>
                </a:moveTo>
                <a:cubicBezTo>
                  <a:pt x="1227198" y="0"/>
                  <a:pt x="1581150" y="353952"/>
                  <a:pt x="1581150" y="790575"/>
                </a:cubicBezTo>
                <a:cubicBezTo>
                  <a:pt x="1581150" y="1227198"/>
                  <a:pt x="1227198" y="1581150"/>
                  <a:pt x="790575" y="1581150"/>
                </a:cubicBezTo>
                <a:cubicBezTo>
                  <a:pt x="353952" y="1581150"/>
                  <a:pt x="0" y="1227198"/>
                  <a:pt x="0" y="790575"/>
                </a:cubicBezTo>
                <a:cubicBezTo>
                  <a:pt x="0" y="353952"/>
                  <a:pt x="353952" y="0"/>
                  <a:pt x="79057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800" dirty="0"/>
            </a:lvl1pPr>
          </a:lstStyle>
          <a:p>
            <a:pPr marL="0" lvl="0" algn="ctr"/>
            <a:endParaRPr lang="en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E5E0923-6757-EFBC-2912-1B6CFABCB6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80502" y="2416289"/>
            <a:ext cx="2675254" cy="2675254"/>
          </a:xfrm>
          <a:custGeom>
            <a:avLst/>
            <a:gdLst>
              <a:gd name="connsiteX0" fmla="*/ 1027610 w 2055220"/>
              <a:gd name="connsiteY0" fmla="*/ 0 h 2055220"/>
              <a:gd name="connsiteX1" fmla="*/ 2055220 w 2055220"/>
              <a:gd name="connsiteY1" fmla="*/ 1027610 h 2055220"/>
              <a:gd name="connsiteX2" fmla="*/ 1027610 w 2055220"/>
              <a:gd name="connsiteY2" fmla="*/ 2055220 h 2055220"/>
              <a:gd name="connsiteX3" fmla="*/ 0 w 2055220"/>
              <a:gd name="connsiteY3" fmla="*/ 1027610 h 2055220"/>
              <a:gd name="connsiteX4" fmla="*/ 1027610 w 2055220"/>
              <a:gd name="connsiteY4" fmla="*/ 0 h 2055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5220" h="2055220">
                <a:moveTo>
                  <a:pt x="1027610" y="0"/>
                </a:moveTo>
                <a:cubicBezTo>
                  <a:pt x="1595143" y="0"/>
                  <a:pt x="2055220" y="460077"/>
                  <a:pt x="2055220" y="1027610"/>
                </a:cubicBezTo>
                <a:cubicBezTo>
                  <a:pt x="2055220" y="1595143"/>
                  <a:pt x="1595143" y="2055220"/>
                  <a:pt x="1027610" y="2055220"/>
                </a:cubicBezTo>
                <a:cubicBezTo>
                  <a:pt x="460077" y="2055220"/>
                  <a:pt x="0" y="1595143"/>
                  <a:pt x="0" y="1027610"/>
                </a:cubicBezTo>
                <a:cubicBezTo>
                  <a:pt x="0" y="460077"/>
                  <a:pt x="460077" y="0"/>
                  <a:pt x="102761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800" dirty="0"/>
            </a:lvl1pPr>
          </a:lstStyle>
          <a:p>
            <a:pPr marL="0" lvl="0" algn="ctr"/>
            <a:endParaRPr lang="en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C94D7CB-5BCF-B740-2146-6C18E902D8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54586" y="244482"/>
            <a:ext cx="3184518" cy="3184518"/>
          </a:xfrm>
          <a:custGeom>
            <a:avLst/>
            <a:gdLst>
              <a:gd name="connsiteX0" fmla="*/ 1262536 w 2525072"/>
              <a:gd name="connsiteY0" fmla="*/ 0 h 2525072"/>
              <a:gd name="connsiteX1" fmla="*/ 2525072 w 2525072"/>
              <a:gd name="connsiteY1" fmla="*/ 1262536 h 2525072"/>
              <a:gd name="connsiteX2" fmla="*/ 1262536 w 2525072"/>
              <a:gd name="connsiteY2" fmla="*/ 2525072 h 2525072"/>
              <a:gd name="connsiteX3" fmla="*/ 0 w 2525072"/>
              <a:gd name="connsiteY3" fmla="*/ 1262536 h 2525072"/>
              <a:gd name="connsiteX4" fmla="*/ 1262536 w 2525072"/>
              <a:gd name="connsiteY4" fmla="*/ 0 h 2525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5072" h="2525072">
                <a:moveTo>
                  <a:pt x="1262536" y="0"/>
                </a:moveTo>
                <a:cubicBezTo>
                  <a:pt x="1959815" y="0"/>
                  <a:pt x="2525072" y="565257"/>
                  <a:pt x="2525072" y="1262536"/>
                </a:cubicBezTo>
                <a:cubicBezTo>
                  <a:pt x="2525072" y="1959815"/>
                  <a:pt x="1959815" y="2525072"/>
                  <a:pt x="1262536" y="2525072"/>
                </a:cubicBezTo>
                <a:cubicBezTo>
                  <a:pt x="565257" y="2525072"/>
                  <a:pt x="0" y="1959815"/>
                  <a:pt x="0" y="1262536"/>
                </a:cubicBezTo>
                <a:cubicBezTo>
                  <a:pt x="0" y="565257"/>
                  <a:pt x="565257" y="0"/>
                  <a:pt x="126253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800" dirty="0"/>
            </a:lvl1pPr>
          </a:lstStyle>
          <a:p>
            <a:pPr marL="0" lvl="0" algn="ctr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509044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BFCEA6-D27C-069F-B0F4-0E444BB5B1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3425" y="2689423"/>
            <a:ext cx="10725150" cy="2114562"/>
          </a:xfrm>
          <a:custGeom>
            <a:avLst/>
            <a:gdLst>
              <a:gd name="connsiteX0" fmla="*/ 180140 w 10725150"/>
              <a:gd name="connsiteY0" fmla="*/ 0 h 2114562"/>
              <a:gd name="connsiteX1" fmla="*/ 10545010 w 10725150"/>
              <a:gd name="connsiteY1" fmla="*/ 0 h 2114562"/>
              <a:gd name="connsiteX2" fmla="*/ 10725150 w 10725150"/>
              <a:gd name="connsiteY2" fmla="*/ 180140 h 2114562"/>
              <a:gd name="connsiteX3" fmla="*/ 10725150 w 10725150"/>
              <a:gd name="connsiteY3" fmla="*/ 1934422 h 2114562"/>
              <a:gd name="connsiteX4" fmla="*/ 10545010 w 10725150"/>
              <a:gd name="connsiteY4" fmla="*/ 2114562 h 2114562"/>
              <a:gd name="connsiteX5" fmla="*/ 180140 w 10725150"/>
              <a:gd name="connsiteY5" fmla="*/ 2114562 h 2114562"/>
              <a:gd name="connsiteX6" fmla="*/ 0 w 10725150"/>
              <a:gd name="connsiteY6" fmla="*/ 1934422 h 2114562"/>
              <a:gd name="connsiteX7" fmla="*/ 0 w 10725150"/>
              <a:gd name="connsiteY7" fmla="*/ 180140 h 2114562"/>
              <a:gd name="connsiteX8" fmla="*/ 180140 w 10725150"/>
              <a:gd name="connsiteY8" fmla="*/ 0 h 21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725150" h="2114562">
                <a:moveTo>
                  <a:pt x="180140" y="0"/>
                </a:moveTo>
                <a:lnTo>
                  <a:pt x="10545010" y="0"/>
                </a:lnTo>
                <a:cubicBezTo>
                  <a:pt x="10644499" y="0"/>
                  <a:pt x="10725150" y="80651"/>
                  <a:pt x="10725150" y="180140"/>
                </a:cubicBezTo>
                <a:lnTo>
                  <a:pt x="10725150" y="1934422"/>
                </a:lnTo>
                <a:cubicBezTo>
                  <a:pt x="10725150" y="2033911"/>
                  <a:pt x="10644499" y="2114562"/>
                  <a:pt x="10545010" y="2114562"/>
                </a:cubicBezTo>
                <a:lnTo>
                  <a:pt x="180140" y="2114562"/>
                </a:lnTo>
                <a:cubicBezTo>
                  <a:pt x="80651" y="2114562"/>
                  <a:pt x="0" y="2033911"/>
                  <a:pt x="0" y="1934422"/>
                </a:cubicBezTo>
                <a:lnTo>
                  <a:pt x="0" y="180140"/>
                </a:lnTo>
                <a:cubicBezTo>
                  <a:pt x="0" y="80651"/>
                  <a:pt x="80651" y="0"/>
                  <a:pt x="18014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800" dirty="0"/>
            </a:lvl1pPr>
          </a:lstStyle>
          <a:p>
            <a:pPr marL="0" lvl="0" algn="ctr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681480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C7B9A13-552C-1A32-A856-9BC0D9CA55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592928" y="2941747"/>
            <a:ext cx="2397906" cy="1541677"/>
          </a:xfrm>
          <a:custGeom>
            <a:avLst/>
            <a:gdLst>
              <a:gd name="connsiteX0" fmla="*/ 164266 w 2397906"/>
              <a:gd name="connsiteY0" fmla="*/ 0 h 1541677"/>
              <a:gd name="connsiteX1" fmla="*/ 2233640 w 2397906"/>
              <a:gd name="connsiteY1" fmla="*/ 0 h 1541677"/>
              <a:gd name="connsiteX2" fmla="*/ 2397906 w 2397906"/>
              <a:gd name="connsiteY2" fmla="*/ 164266 h 1541677"/>
              <a:gd name="connsiteX3" fmla="*/ 2397906 w 2397906"/>
              <a:gd name="connsiteY3" fmla="*/ 1377411 h 1541677"/>
              <a:gd name="connsiteX4" fmla="*/ 2233640 w 2397906"/>
              <a:gd name="connsiteY4" fmla="*/ 1541677 h 1541677"/>
              <a:gd name="connsiteX5" fmla="*/ 164266 w 2397906"/>
              <a:gd name="connsiteY5" fmla="*/ 1541677 h 1541677"/>
              <a:gd name="connsiteX6" fmla="*/ 0 w 2397906"/>
              <a:gd name="connsiteY6" fmla="*/ 1377411 h 1541677"/>
              <a:gd name="connsiteX7" fmla="*/ 0 w 2397906"/>
              <a:gd name="connsiteY7" fmla="*/ 164266 h 1541677"/>
              <a:gd name="connsiteX8" fmla="*/ 164266 w 2397906"/>
              <a:gd name="connsiteY8" fmla="*/ 0 h 1541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7906" h="1541677">
                <a:moveTo>
                  <a:pt x="164266" y="0"/>
                </a:moveTo>
                <a:lnTo>
                  <a:pt x="2233640" y="0"/>
                </a:lnTo>
                <a:cubicBezTo>
                  <a:pt x="2324362" y="0"/>
                  <a:pt x="2397906" y="73544"/>
                  <a:pt x="2397906" y="164266"/>
                </a:cubicBezTo>
                <a:lnTo>
                  <a:pt x="2397906" y="1377411"/>
                </a:lnTo>
                <a:cubicBezTo>
                  <a:pt x="2397906" y="1468133"/>
                  <a:pt x="2324362" y="1541677"/>
                  <a:pt x="2233640" y="1541677"/>
                </a:cubicBezTo>
                <a:lnTo>
                  <a:pt x="164266" y="1541677"/>
                </a:lnTo>
                <a:cubicBezTo>
                  <a:pt x="73544" y="1541677"/>
                  <a:pt x="0" y="1468133"/>
                  <a:pt x="0" y="1377411"/>
                </a:cubicBezTo>
                <a:lnTo>
                  <a:pt x="0" y="164266"/>
                </a:lnTo>
                <a:cubicBezTo>
                  <a:pt x="0" y="73544"/>
                  <a:pt x="73544" y="0"/>
                  <a:pt x="16426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800"/>
            </a:lvl1pPr>
          </a:lstStyle>
          <a:p>
            <a:pPr marL="0" lvl="0" algn="ctr"/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4CDC259-AF2B-EF18-1E39-144E6A33AA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03192" y="2941747"/>
            <a:ext cx="2397906" cy="1541677"/>
          </a:xfrm>
          <a:custGeom>
            <a:avLst/>
            <a:gdLst>
              <a:gd name="connsiteX0" fmla="*/ 164266 w 2397906"/>
              <a:gd name="connsiteY0" fmla="*/ 0 h 1541677"/>
              <a:gd name="connsiteX1" fmla="*/ 2233640 w 2397906"/>
              <a:gd name="connsiteY1" fmla="*/ 0 h 1541677"/>
              <a:gd name="connsiteX2" fmla="*/ 2397906 w 2397906"/>
              <a:gd name="connsiteY2" fmla="*/ 164266 h 1541677"/>
              <a:gd name="connsiteX3" fmla="*/ 2397906 w 2397906"/>
              <a:gd name="connsiteY3" fmla="*/ 1377411 h 1541677"/>
              <a:gd name="connsiteX4" fmla="*/ 2233640 w 2397906"/>
              <a:gd name="connsiteY4" fmla="*/ 1541677 h 1541677"/>
              <a:gd name="connsiteX5" fmla="*/ 164266 w 2397906"/>
              <a:gd name="connsiteY5" fmla="*/ 1541677 h 1541677"/>
              <a:gd name="connsiteX6" fmla="*/ 0 w 2397906"/>
              <a:gd name="connsiteY6" fmla="*/ 1377411 h 1541677"/>
              <a:gd name="connsiteX7" fmla="*/ 0 w 2397906"/>
              <a:gd name="connsiteY7" fmla="*/ 164266 h 1541677"/>
              <a:gd name="connsiteX8" fmla="*/ 164266 w 2397906"/>
              <a:gd name="connsiteY8" fmla="*/ 0 h 1541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7906" h="1541677">
                <a:moveTo>
                  <a:pt x="164266" y="0"/>
                </a:moveTo>
                <a:lnTo>
                  <a:pt x="2233640" y="0"/>
                </a:lnTo>
                <a:cubicBezTo>
                  <a:pt x="2324362" y="0"/>
                  <a:pt x="2397906" y="73544"/>
                  <a:pt x="2397906" y="164266"/>
                </a:cubicBezTo>
                <a:lnTo>
                  <a:pt x="2397906" y="1377411"/>
                </a:lnTo>
                <a:cubicBezTo>
                  <a:pt x="2397906" y="1468133"/>
                  <a:pt x="2324362" y="1541677"/>
                  <a:pt x="2233640" y="1541677"/>
                </a:cubicBezTo>
                <a:lnTo>
                  <a:pt x="164266" y="1541677"/>
                </a:lnTo>
                <a:cubicBezTo>
                  <a:pt x="73544" y="1541677"/>
                  <a:pt x="0" y="1468133"/>
                  <a:pt x="0" y="1377411"/>
                </a:cubicBezTo>
                <a:lnTo>
                  <a:pt x="0" y="164266"/>
                </a:lnTo>
                <a:cubicBezTo>
                  <a:pt x="0" y="73544"/>
                  <a:pt x="73544" y="0"/>
                  <a:pt x="16426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800"/>
            </a:lvl1pPr>
          </a:lstStyle>
          <a:p>
            <a:pPr marL="0" lvl="0" algn="ctr"/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46055E-2732-1D57-9013-1A55EC448A4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82664" y="2941747"/>
            <a:ext cx="2397906" cy="1541677"/>
          </a:xfrm>
          <a:custGeom>
            <a:avLst/>
            <a:gdLst>
              <a:gd name="connsiteX0" fmla="*/ 164266 w 2397906"/>
              <a:gd name="connsiteY0" fmla="*/ 0 h 1541677"/>
              <a:gd name="connsiteX1" fmla="*/ 2233640 w 2397906"/>
              <a:gd name="connsiteY1" fmla="*/ 0 h 1541677"/>
              <a:gd name="connsiteX2" fmla="*/ 2397906 w 2397906"/>
              <a:gd name="connsiteY2" fmla="*/ 164266 h 1541677"/>
              <a:gd name="connsiteX3" fmla="*/ 2397906 w 2397906"/>
              <a:gd name="connsiteY3" fmla="*/ 1377411 h 1541677"/>
              <a:gd name="connsiteX4" fmla="*/ 2233640 w 2397906"/>
              <a:gd name="connsiteY4" fmla="*/ 1541677 h 1541677"/>
              <a:gd name="connsiteX5" fmla="*/ 164266 w 2397906"/>
              <a:gd name="connsiteY5" fmla="*/ 1541677 h 1541677"/>
              <a:gd name="connsiteX6" fmla="*/ 0 w 2397906"/>
              <a:gd name="connsiteY6" fmla="*/ 1377411 h 1541677"/>
              <a:gd name="connsiteX7" fmla="*/ 0 w 2397906"/>
              <a:gd name="connsiteY7" fmla="*/ 164266 h 1541677"/>
              <a:gd name="connsiteX8" fmla="*/ 164266 w 2397906"/>
              <a:gd name="connsiteY8" fmla="*/ 0 h 1541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7906" h="1541677">
                <a:moveTo>
                  <a:pt x="164266" y="0"/>
                </a:moveTo>
                <a:lnTo>
                  <a:pt x="2233640" y="0"/>
                </a:lnTo>
                <a:cubicBezTo>
                  <a:pt x="2324362" y="0"/>
                  <a:pt x="2397906" y="73544"/>
                  <a:pt x="2397906" y="164266"/>
                </a:cubicBezTo>
                <a:lnTo>
                  <a:pt x="2397906" y="1377411"/>
                </a:lnTo>
                <a:cubicBezTo>
                  <a:pt x="2397906" y="1468133"/>
                  <a:pt x="2324362" y="1541677"/>
                  <a:pt x="2233640" y="1541677"/>
                </a:cubicBezTo>
                <a:lnTo>
                  <a:pt x="164266" y="1541677"/>
                </a:lnTo>
                <a:cubicBezTo>
                  <a:pt x="73544" y="1541677"/>
                  <a:pt x="0" y="1468133"/>
                  <a:pt x="0" y="1377411"/>
                </a:cubicBezTo>
                <a:lnTo>
                  <a:pt x="0" y="164266"/>
                </a:lnTo>
                <a:cubicBezTo>
                  <a:pt x="0" y="73544"/>
                  <a:pt x="73544" y="0"/>
                  <a:pt x="16426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800"/>
            </a:lvl1pPr>
          </a:lstStyle>
          <a:p>
            <a:pPr marL="0" lvl="0" algn="ctr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686376C-0228-136A-73F3-72F04C07712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813455" y="2941747"/>
            <a:ext cx="2397906" cy="1541677"/>
          </a:xfrm>
          <a:custGeom>
            <a:avLst/>
            <a:gdLst>
              <a:gd name="connsiteX0" fmla="*/ 164266 w 2397906"/>
              <a:gd name="connsiteY0" fmla="*/ 0 h 1541677"/>
              <a:gd name="connsiteX1" fmla="*/ 2233640 w 2397906"/>
              <a:gd name="connsiteY1" fmla="*/ 0 h 1541677"/>
              <a:gd name="connsiteX2" fmla="*/ 2397906 w 2397906"/>
              <a:gd name="connsiteY2" fmla="*/ 164266 h 1541677"/>
              <a:gd name="connsiteX3" fmla="*/ 2397906 w 2397906"/>
              <a:gd name="connsiteY3" fmla="*/ 1377411 h 1541677"/>
              <a:gd name="connsiteX4" fmla="*/ 2233640 w 2397906"/>
              <a:gd name="connsiteY4" fmla="*/ 1541677 h 1541677"/>
              <a:gd name="connsiteX5" fmla="*/ 164266 w 2397906"/>
              <a:gd name="connsiteY5" fmla="*/ 1541677 h 1541677"/>
              <a:gd name="connsiteX6" fmla="*/ 0 w 2397906"/>
              <a:gd name="connsiteY6" fmla="*/ 1377411 h 1541677"/>
              <a:gd name="connsiteX7" fmla="*/ 0 w 2397906"/>
              <a:gd name="connsiteY7" fmla="*/ 164266 h 1541677"/>
              <a:gd name="connsiteX8" fmla="*/ 164266 w 2397906"/>
              <a:gd name="connsiteY8" fmla="*/ 0 h 1541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7906" h="1541677">
                <a:moveTo>
                  <a:pt x="164266" y="0"/>
                </a:moveTo>
                <a:lnTo>
                  <a:pt x="2233640" y="0"/>
                </a:lnTo>
                <a:cubicBezTo>
                  <a:pt x="2324362" y="0"/>
                  <a:pt x="2397906" y="73544"/>
                  <a:pt x="2397906" y="164266"/>
                </a:cubicBezTo>
                <a:lnTo>
                  <a:pt x="2397906" y="1377411"/>
                </a:lnTo>
                <a:cubicBezTo>
                  <a:pt x="2397906" y="1468133"/>
                  <a:pt x="2324362" y="1541677"/>
                  <a:pt x="2233640" y="1541677"/>
                </a:cubicBezTo>
                <a:lnTo>
                  <a:pt x="164266" y="1541677"/>
                </a:lnTo>
                <a:cubicBezTo>
                  <a:pt x="73544" y="1541677"/>
                  <a:pt x="0" y="1468133"/>
                  <a:pt x="0" y="1377411"/>
                </a:cubicBezTo>
                <a:lnTo>
                  <a:pt x="0" y="164266"/>
                </a:lnTo>
                <a:cubicBezTo>
                  <a:pt x="0" y="73544"/>
                  <a:pt x="73544" y="0"/>
                  <a:pt x="16426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800"/>
            </a:lvl1pPr>
          </a:lstStyle>
          <a:p>
            <a:pPr marL="0" lvl="0"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20762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 userDrawn="1"/>
        </p:nvSpPr>
        <p:spPr>
          <a:xfrm>
            <a:off x="334963" y="5077602"/>
            <a:ext cx="198612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indent="0">
              <a:buNone/>
            </a:pPr>
            <a:r>
              <a:rPr lang="en-US" sz="1600" b="1" cap="all" spc="300" baseline="0" dirty="0">
                <a:solidFill>
                  <a:schemeClr val="tx1"/>
                </a:solidFill>
              </a:rPr>
              <a:t>CONFIDENTIAL</a:t>
            </a:r>
          </a:p>
        </p:txBody>
      </p:sp>
      <p:cxnSp>
        <p:nvCxnSpPr>
          <p:cNvPr id="5" name="SeparatorLine"/>
          <p:cNvCxnSpPr/>
          <p:nvPr userDrawn="1"/>
        </p:nvCxnSpPr>
        <p:spPr>
          <a:xfrm>
            <a:off x="0" y="4873803"/>
            <a:ext cx="11857037" cy="0"/>
          </a:xfrm>
          <a:prstGeom prst="line">
            <a:avLst/>
          </a:prstGeom>
          <a:ln w="19050" cap="flat">
            <a:solidFill>
              <a:srgbClr val="0A1A44"/>
            </a:solidFill>
            <a:miter lim="800000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lientLogo"/>
          <p:cNvSpPr>
            <a:spLocks noGrp="1"/>
          </p:cNvSpPr>
          <p:nvPr>
            <p:ph type="pic" sz="quarter" idx="10"/>
          </p:nvPr>
        </p:nvSpPr>
        <p:spPr>
          <a:xfrm>
            <a:off x="8617039" y="3364443"/>
            <a:ext cx="3239999" cy="139964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334965" y="2420938"/>
            <a:ext cx="11522075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bg2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add subtitle/contacts/date</a:t>
            </a:r>
          </a:p>
        </p:txBody>
      </p:sp>
      <p:sp>
        <p:nvSpPr>
          <p:cNvPr id="2" name="Title"/>
          <p:cNvSpPr>
            <a:spLocks noGrp="1"/>
          </p:cNvSpPr>
          <p:nvPr>
            <p:ph type="ctrTitle" hasCustomPrompt="1"/>
          </p:nvPr>
        </p:nvSpPr>
        <p:spPr>
          <a:xfrm>
            <a:off x="334964" y="1268413"/>
            <a:ext cx="11522075" cy="900112"/>
          </a:xfrm>
        </p:spPr>
        <p:txBody>
          <a:bodyPr anchor="b"/>
          <a:lstStyle>
            <a:lvl1pPr algn="l">
              <a:spcBef>
                <a:spcPts val="0"/>
              </a:spcBef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E2773912-1BD9-0A45-53CB-C315BD6790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42276" y="3012948"/>
            <a:ext cx="3546427" cy="199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602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8">
          <p15:clr>
            <a:srgbClr val="CCCCCC"/>
          </p15:clr>
        </p15:guide>
        <p15:guide id="2" pos="7472">
          <p15:clr>
            <a:srgbClr val="CCCCCC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118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8">
          <p15:clr>
            <a:srgbClr val="CCCCCC"/>
          </p15:clr>
        </p15:guide>
        <p15:guide id="2" pos="7472">
          <p15:clr>
            <a:srgbClr val="CCCCCC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Pag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eparatorLine"/>
          <p:cNvCxnSpPr/>
          <p:nvPr userDrawn="1"/>
        </p:nvCxnSpPr>
        <p:spPr>
          <a:xfrm>
            <a:off x="0" y="5481638"/>
            <a:ext cx="11857037" cy="0"/>
          </a:xfrm>
          <a:prstGeom prst="line">
            <a:avLst/>
          </a:prstGeom>
          <a:ln w="19050" cap="flat">
            <a:solidFill>
              <a:srgbClr val="0A1A44"/>
            </a:solidFill>
            <a:miter lim="800000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blue and white logo&#10;&#10;Description automatically generated">
            <a:extLst>
              <a:ext uri="{FF2B5EF4-FFF2-40B4-BE49-F238E27FC236}">
                <a16:creationId xmlns:a16="http://schemas.microsoft.com/office/drawing/2014/main" id="{BBF2AFA7-8B23-CF22-9572-4D698C8CB2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88112" y="3254404"/>
            <a:ext cx="4700546" cy="264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737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8">
          <p15:clr>
            <a:srgbClr val="CCCCCC"/>
          </p15:clr>
        </p15:guide>
        <p15:guide id="2" pos="7472">
          <p15:clr>
            <a:srgbClr val="CCCCCC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E4783E-EAF2-29CA-424A-B7CAEE4B0B24}"/>
              </a:ext>
            </a:extLst>
          </p:cNvPr>
          <p:cNvSpPr txBox="1"/>
          <p:nvPr userDrawn="1"/>
        </p:nvSpPr>
        <p:spPr>
          <a:xfrm>
            <a:off x="11062493" y="371391"/>
            <a:ext cx="7553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85000"/>
                  </a:schemeClr>
                </a:solidFill>
              </a:rPr>
              <a:t>Page</a:t>
            </a:r>
            <a:r>
              <a:rPr lang="en-US" sz="1100" dirty="0">
                <a:solidFill>
                  <a:schemeClr val="accent2"/>
                </a:solidFill>
              </a:rPr>
              <a:t> </a:t>
            </a:r>
            <a:fld id="{5241CCD4-7FC1-43DD-94B9-2B9311B23F72}" type="slidenum">
              <a:rPr lang="en-US" sz="1100" smtClean="0">
                <a:solidFill>
                  <a:schemeClr val="accent2"/>
                </a:solidFill>
              </a:rPr>
              <a:t>‹#›</a:t>
            </a:fld>
            <a:endParaRPr lang="en-US" sz="1100" dirty="0">
              <a:solidFill>
                <a:schemeClr val="accent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B66C5C-8D11-ED64-087E-8C36CDA2E4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16" r="1041" b="9213"/>
          <a:stretch/>
        </p:blipFill>
        <p:spPr>
          <a:xfrm>
            <a:off x="374723" y="343885"/>
            <a:ext cx="985923" cy="316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58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2" r:id="rId3"/>
    <p:sldLayoutId id="2147483663" r:id="rId4"/>
    <p:sldLayoutId id="2147483665" r:id="rId5"/>
    <p:sldLayoutId id="2147483679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97">
          <p15:clr>
            <a:srgbClr val="F26B43"/>
          </p15:clr>
        </p15:guide>
        <p15:guide id="2" pos="302">
          <p15:clr>
            <a:srgbClr val="F26B43"/>
          </p15:clr>
        </p15:guide>
        <p15:guide id="3" pos="619">
          <p15:clr>
            <a:srgbClr val="F26B43"/>
          </p15:clr>
        </p15:guide>
        <p15:guide id="4" pos="7061">
          <p15:clr>
            <a:srgbClr val="F26B43"/>
          </p15:clr>
        </p15:guide>
        <p15:guide id="5" pos="7378">
          <p15:clr>
            <a:srgbClr val="F26B43"/>
          </p15:clr>
        </p15:guide>
        <p15:guide id="6" orient="horz" pos="323" userDrawn="1">
          <p15:clr>
            <a:srgbClr val="F26B43"/>
          </p15:clr>
        </p15:guide>
        <p15:guide id="7" orient="horz" pos="3770">
          <p15:clr>
            <a:srgbClr val="F26B43"/>
          </p15:clr>
        </p15:guide>
        <p15:guide id="8" orient="horz" pos="550">
          <p15:clr>
            <a:srgbClr val="F26B43"/>
          </p15:clr>
        </p15:guide>
        <p15:guide id="9" pos="3840">
          <p15:clr>
            <a:srgbClr val="F26B43"/>
          </p15:clr>
        </p15:guide>
        <p15:guide id="10" orient="horz" pos="21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tfpConfiguration" hidden="1"/>
          <p:cNvSpPr txBox="1"/>
          <p:nvPr userDrawn="1"/>
        </p:nvSpPr>
        <p:spPr bwMode="hidden">
          <a:xfrm>
            <a:off x="0" y="0"/>
            <a:ext cx="36000" cy="360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indent="0">
              <a:buNone/>
            </a:pPr>
            <a:r>
              <a:rPr lang="en-US" sz="100">
                <a:solidFill>
                  <a:schemeClr val="bg1">
                    <a:alpha val="0"/>
                  </a:schemeClr>
                </a:solidFill>
              </a:rPr>
              <a:t>&lt;btfp&gt;</a:t>
            </a:r>
          </a:p>
          <a:p>
            <a:pPr marL="0" indent="0">
              <a:buNone/>
            </a:pPr>
            <a:r>
              <a:rPr lang="en-US" sz="100">
                <a:solidFill>
                  <a:schemeClr val="bg1">
                    <a:alpha val="0"/>
                  </a:schemeClr>
                </a:solidFill>
              </a:rPr>
              <a:t>  &lt;template version="2.3.3" type="branded" pageSize="widescreen" /&gt;</a:t>
            </a:r>
          </a:p>
          <a:p>
            <a:pPr marL="0" indent="0">
              <a:buNone/>
            </a:pPr>
            <a:r>
              <a:rPr lang="en-US" sz="100">
                <a:solidFill>
                  <a:schemeClr val="bg1">
                    <a:alpha val="0"/>
                  </a:schemeClr>
                </a:solidFill>
              </a:rPr>
              <a:t>  &lt;!--BTFPCONFIGURATION:3C627466703E0D0A20203C74656D706C6174652076657273696F6E3D22322E332E342220747970653D226272616E64656422207061676553697A653D227769646573637265656E22202F3E0D0A3C2F627466703E--&gt;</a:t>
            </a:r>
          </a:p>
          <a:p>
            <a:pPr marL="0" indent="0">
              <a:buNone/>
            </a:pPr>
            <a:r>
              <a:rPr lang="en-US" sz="100">
                <a:solidFill>
                  <a:schemeClr val="bg1">
                    <a:alpha val="0"/>
                  </a:schemeClr>
                </a:solidFill>
              </a:rPr>
              <a:t>&lt;/btfp&gt;</a:t>
            </a:r>
            <a:endParaRPr lang="en-US" sz="100" dirty="0">
              <a:solidFill>
                <a:schemeClr val="bg1">
                  <a:alpha val="0"/>
                </a:schemeClr>
              </a:solidFill>
            </a:endParaRPr>
          </a:p>
        </p:txBody>
      </p:sp>
      <p:sp>
        <p:nvSpPr>
          <p:cNvPr id="19" name="SlideNumber"/>
          <p:cNvSpPr/>
          <p:nvPr userDrawn="1"/>
        </p:nvSpPr>
        <p:spPr bwMode="gray">
          <a:xfrm>
            <a:off x="11715975" y="6649694"/>
            <a:ext cx="141064" cy="13849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spAutoFit/>
          </a:bodyPr>
          <a:lstStyle/>
          <a:p>
            <a:pPr marL="0" indent="0" algn="r" defTabSz="711200" rtl="0" eaLnBrk="1" latinLnBrk="0" hangingPunct="1">
              <a:spcBef>
                <a:spcPts val="1200"/>
              </a:spcBef>
              <a:buNone/>
            </a:pPr>
            <a:fld id="{BB69BBE8-4DB2-4642-B003-B220ACD5A2FD}" type="slidenum">
              <a:rPr lang="en-US" sz="900" b="0" baseline="0" smtClean="0">
                <a:solidFill>
                  <a:schemeClr val="bg2"/>
                </a:solidFill>
                <a:latin typeface="+mn-lt"/>
              </a:rPr>
              <a:pPr marL="0" indent="0" algn="r" defTabSz="711200" rtl="0" eaLnBrk="1" latinLnBrk="0" hangingPunct="1">
                <a:spcBef>
                  <a:spcPts val="1200"/>
                </a:spcBef>
                <a:buNone/>
              </a:pPr>
              <a:t>‹#›</a:t>
            </a:fld>
            <a:endParaRPr lang="en-US" sz="900" b="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8" name="CreatedFooter"/>
          <p:cNvSpPr/>
          <p:nvPr userDrawn="1"/>
        </p:nvSpPr>
        <p:spPr>
          <a:xfrm>
            <a:off x="8263033" y="6642830"/>
            <a:ext cx="1368171" cy="165036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pPr marL="0" indent="0" algn="ctr" defTabSz="711200" rtl="0" eaLnBrk="1" latinLnBrk="0" hangingPunct="1">
              <a:spcBef>
                <a:spcPts val="1200"/>
              </a:spcBef>
              <a:buNone/>
            </a:pPr>
            <a:r>
              <a:rPr lang="en-US" sz="600">
                <a:solidFill>
                  <a:srgbClr val="FFFFFF"/>
                </a:solidFill>
              </a:rPr>
              <a:t>211026 - Templates and icons_v01</a:t>
            </a:r>
            <a:endParaRPr lang="en-US" sz="600" dirty="0">
              <a:solidFill>
                <a:srgbClr val="FFFFFF"/>
              </a:solidFill>
            </a:endParaRPr>
          </a:p>
        </p:txBody>
      </p:sp>
      <p:sp>
        <p:nvSpPr>
          <p:cNvPr id="7" name="OfficeCode"/>
          <p:cNvSpPr/>
          <p:nvPr userDrawn="1"/>
        </p:nvSpPr>
        <p:spPr>
          <a:xfrm>
            <a:off x="7348519" y="6642830"/>
            <a:ext cx="288036" cy="165036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pPr marL="0" indent="0" algn="ctr" defTabSz="711200" rtl="0" eaLnBrk="1" latinLnBrk="0" hangingPunct="1">
              <a:spcBef>
                <a:spcPts val="1200"/>
              </a:spcBef>
              <a:buNone/>
            </a:pPr>
            <a:r>
              <a:rPr lang="en-US" sz="600">
                <a:solidFill>
                  <a:srgbClr val="FFFFFF"/>
                </a:solidFill>
              </a:rPr>
              <a:t>JOH</a:t>
            </a:r>
            <a:endParaRPr lang="en-US" sz="600" dirty="0">
              <a:solidFill>
                <a:srgbClr val="FFFFFF"/>
              </a:solidFill>
            </a:endParaRPr>
          </a:p>
        </p:txBody>
      </p:sp>
      <p:cxnSp>
        <p:nvCxnSpPr>
          <p:cNvPr id="20" name="FooterSeparatorLine"/>
          <p:cNvCxnSpPr/>
          <p:nvPr userDrawn="1"/>
        </p:nvCxnSpPr>
        <p:spPr>
          <a:xfrm>
            <a:off x="0" y="6598800"/>
            <a:ext cx="11857037" cy="0"/>
          </a:xfrm>
          <a:prstGeom prst="line">
            <a:avLst/>
          </a:prstGeom>
          <a:ln w="9525" cap="flat">
            <a:solidFill>
              <a:schemeClr val="accent1"/>
            </a:solidFill>
            <a:miter lim="800000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"/>
          <p:cNvSpPr>
            <a:spLocks noGrp="1"/>
          </p:cNvSpPr>
          <p:nvPr>
            <p:ph type="body" idx="1"/>
          </p:nvPr>
        </p:nvSpPr>
        <p:spPr>
          <a:xfrm>
            <a:off x="334435" y="1268413"/>
            <a:ext cx="11522603" cy="5292725"/>
          </a:xfrm>
          <a:prstGeom prst="rect">
            <a:avLst/>
          </a:prstGeom>
        </p:spPr>
        <p:txBody>
          <a:bodyPr vert="horz" lIns="36000" tIns="36000" rIns="36000" bIns="3600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23" name="TitleSeparatorLine"/>
          <p:cNvCxnSpPr/>
          <p:nvPr userDrawn="1"/>
        </p:nvCxnSpPr>
        <p:spPr>
          <a:xfrm>
            <a:off x="0" y="873125"/>
            <a:ext cx="11857037" cy="0"/>
          </a:xfrm>
          <a:prstGeom prst="line">
            <a:avLst/>
          </a:prstGeom>
          <a:ln w="19050" cap="flat">
            <a:solidFill>
              <a:srgbClr val="0A1A44"/>
            </a:solidFill>
            <a:miter lim="800000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334963" y="1"/>
            <a:ext cx="11522075" cy="876687"/>
          </a:xfrm>
          <a:prstGeom prst="rect">
            <a:avLst/>
          </a:prstGeom>
        </p:spPr>
        <p:txBody>
          <a:bodyPr vert="horz" lIns="36000" tIns="36000" rIns="36000" bIns="7200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0970E3-AB6E-36DE-C6F3-6347F2B20EDA}"/>
              </a:ext>
            </a:extLst>
          </p:cNvPr>
          <p:cNvSpPr txBox="1"/>
          <p:nvPr userDrawn="1"/>
        </p:nvSpPr>
        <p:spPr bwMode="gray">
          <a:xfrm>
            <a:off x="528983" y="6627946"/>
            <a:ext cx="6407451" cy="16503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0" indent="0">
              <a:buNone/>
            </a:pPr>
            <a:r>
              <a:rPr lang="en-ZA" sz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information is confidential and was prepared solely for the use of our clients or stakeholders. It is not to be used or relied upon by any 3</a:t>
            </a:r>
            <a:r>
              <a:rPr lang="en-ZA" sz="6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rd</a:t>
            </a:r>
            <a:r>
              <a:rPr lang="en-ZA" sz="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party without prior written consent.</a:t>
            </a:r>
          </a:p>
        </p:txBody>
      </p:sp>
      <p:pic>
        <p:nvPicPr>
          <p:cNvPr id="9" name="Picture 8" descr="A blue circle with white letters and a black background&#10;&#10;Description automatically generated">
            <a:extLst>
              <a:ext uri="{FF2B5EF4-FFF2-40B4-BE49-F238E27FC236}">
                <a16:creationId xmlns:a16="http://schemas.microsoft.com/office/drawing/2014/main" id="{5BF0096C-2F11-30BF-A6C8-AEACCBEFCDE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913028" y="6580277"/>
            <a:ext cx="236599" cy="23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402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xStyles>
    <p:titleStyle>
      <a:lvl1pPr algn="l" defTabSz="7112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354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0975" algn="l" defTabSz="914354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34988" indent="-173038" algn="l" defTabSz="914354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&gt;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80975" algn="l" defTabSz="914354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354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&gt;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177800" indent="-177800" algn="l" defTabSz="711200" rtl="0" eaLnBrk="1" latinLnBrk="0" hangingPunct="1">
        <a:spcBef>
          <a:spcPts val="1200"/>
        </a:spcBef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defTabSz="711200" rtl="0" eaLnBrk="1" latinLnBrk="0" hangingPunct="1">
        <a:spcBef>
          <a:spcPts val="600"/>
        </a:spcBef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33400" indent="-177800" algn="l" defTabSz="711200" rtl="0" eaLnBrk="1" latinLnBrk="0" hangingPunct="1">
        <a:spcBef>
          <a:spcPts val="600"/>
        </a:spcBef>
        <a:buChar char="&gt;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1200" indent="-177800" algn="l" defTabSz="711200" rtl="0" eaLnBrk="1" latinLnBrk="0" hangingPunct="1">
        <a:spcBef>
          <a:spcPts val="600"/>
        </a:spcBef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89000" indent="-177800" algn="l" defTabSz="711200" rtl="0" eaLnBrk="1" latinLnBrk="0" hangingPunct="1">
        <a:spcBef>
          <a:spcPts val="600"/>
        </a:spcBef>
        <a:buChar char="&gt;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66800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44600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422400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600200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50">
          <p15:clr>
            <a:srgbClr val="D1D1D1"/>
          </p15:clr>
        </p15:guide>
        <p15:guide id="2" pos="211">
          <p15:clr>
            <a:srgbClr val="D1D1D1"/>
          </p15:clr>
        </p15:guide>
        <p15:guide id="4" orient="horz" pos="799">
          <p15:clr>
            <a:srgbClr val="D1D1D1"/>
          </p15:clr>
        </p15:guide>
        <p15:guide id="7" orient="horz" pos="4133">
          <p15:clr>
            <a:srgbClr val="D1D1D1"/>
          </p15:clr>
        </p15:guide>
        <p15:guide id="8" pos="7469">
          <p15:clr>
            <a:srgbClr val="D1D1D1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E4783E-EAF2-29CA-424A-B7CAEE4B0B24}"/>
              </a:ext>
            </a:extLst>
          </p:cNvPr>
          <p:cNvSpPr txBox="1"/>
          <p:nvPr userDrawn="1"/>
        </p:nvSpPr>
        <p:spPr>
          <a:xfrm>
            <a:off x="11062493" y="371391"/>
            <a:ext cx="7553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85000"/>
                  </a:schemeClr>
                </a:solidFill>
              </a:rPr>
              <a:t>Page</a:t>
            </a:r>
            <a:r>
              <a:rPr lang="en-US" sz="1100" dirty="0">
                <a:solidFill>
                  <a:schemeClr val="accent2"/>
                </a:solidFill>
              </a:rPr>
              <a:t> </a:t>
            </a:r>
            <a:fld id="{5241CCD4-7FC1-43DD-94B9-2B9311B23F72}" type="slidenum">
              <a:rPr lang="en-US" sz="1100" smtClean="0">
                <a:solidFill>
                  <a:schemeClr val="accent2"/>
                </a:solidFill>
              </a:rPr>
              <a:t>‹#›</a:t>
            </a:fld>
            <a:endParaRPr lang="en-US" sz="1100" dirty="0">
              <a:solidFill>
                <a:schemeClr val="accent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B66C5C-8D11-ED64-087E-8C36CDA2E4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16" r="1041" b="9213"/>
          <a:stretch/>
        </p:blipFill>
        <p:spPr>
          <a:xfrm>
            <a:off x="374723" y="343885"/>
            <a:ext cx="985923" cy="316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54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97">
          <p15:clr>
            <a:srgbClr val="F26B43"/>
          </p15:clr>
        </p15:guide>
        <p15:guide id="2" pos="302">
          <p15:clr>
            <a:srgbClr val="F26B43"/>
          </p15:clr>
        </p15:guide>
        <p15:guide id="3" pos="619">
          <p15:clr>
            <a:srgbClr val="F26B43"/>
          </p15:clr>
        </p15:guide>
        <p15:guide id="4" pos="7061">
          <p15:clr>
            <a:srgbClr val="F26B43"/>
          </p15:clr>
        </p15:guide>
        <p15:guide id="5" pos="7378">
          <p15:clr>
            <a:srgbClr val="F26B43"/>
          </p15:clr>
        </p15:guide>
        <p15:guide id="6" orient="horz" pos="323">
          <p15:clr>
            <a:srgbClr val="F26B43"/>
          </p15:clr>
        </p15:guide>
        <p15:guide id="7" orient="horz" pos="3770">
          <p15:clr>
            <a:srgbClr val="F26B43"/>
          </p15:clr>
        </p15:guide>
        <p15:guide id="8" orient="horz" pos="550">
          <p15:clr>
            <a:srgbClr val="F26B43"/>
          </p15:clr>
        </p15:guide>
        <p15:guide id="9" pos="3840">
          <p15:clr>
            <a:srgbClr val="F26B43"/>
          </p15:clr>
        </p15:guide>
        <p15:guide id="10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019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6A585985-3DC0-DAB5-F37F-4CBC1824A87A}"/>
              </a:ext>
            </a:extLst>
          </p:cNvPr>
          <p:cNvSpPr/>
          <p:nvPr/>
        </p:nvSpPr>
        <p:spPr>
          <a:xfrm>
            <a:off x="769257" y="-1897742"/>
            <a:ext cx="10653486" cy="10653486"/>
          </a:xfrm>
          <a:prstGeom prst="ellipse">
            <a:avLst/>
          </a:prstGeom>
          <a:solidFill>
            <a:schemeClr val="bg1">
              <a:alpha val="35000"/>
            </a:schemeClr>
          </a:solidFill>
          <a:ln w="19050" cap="flat">
            <a:solidFill>
              <a:schemeClr val="bg1"/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1A4CE88-E17D-3887-6879-5E3F3862B2BF}"/>
              </a:ext>
            </a:extLst>
          </p:cNvPr>
          <p:cNvSpPr/>
          <p:nvPr/>
        </p:nvSpPr>
        <p:spPr>
          <a:xfrm>
            <a:off x="1962150" y="-704849"/>
            <a:ext cx="8267700" cy="8267700"/>
          </a:xfrm>
          <a:prstGeom prst="ellipse">
            <a:avLst/>
          </a:prstGeom>
          <a:solidFill>
            <a:schemeClr val="bg1">
              <a:alpha val="35000"/>
            </a:schemeClr>
          </a:solidFill>
          <a:ln w="19050" cap="flat">
            <a:solidFill>
              <a:schemeClr val="bg1"/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rgbClr val="000000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AEF86B7-A202-E703-4E03-E490FA12311D}"/>
              </a:ext>
            </a:extLst>
          </p:cNvPr>
          <p:cNvSpPr/>
          <p:nvPr/>
        </p:nvSpPr>
        <p:spPr>
          <a:xfrm>
            <a:off x="2952752" y="285752"/>
            <a:ext cx="6286498" cy="6286498"/>
          </a:xfrm>
          <a:prstGeom prst="ellipse">
            <a:avLst/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AF6BF12-F172-D06C-F287-7016E8E26CEE}"/>
              </a:ext>
            </a:extLst>
          </p:cNvPr>
          <p:cNvGrpSpPr/>
          <p:nvPr/>
        </p:nvGrpSpPr>
        <p:grpSpPr>
          <a:xfrm>
            <a:off x="3362325" y="2284145"/>
            <a:ext cx="5467350" cy="2463879"/>
            <a:chOff x="3362325" y="2169680"/>
            <a:chExt cx="5467350" cy="2463879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75EE25A-CB23-D3AD-AF9A-415D4FFABAC6}"/>
                </a:ext>
              </a:extLst>
            </p:cNvPr>
            <p:cNvSpPr txBox="1"/>
            <p:nvPr/>
          </p:nvSpPr>
          <p:spPr>
            <a:xfrm>
              <a:off x="3362325" y="2169680"/>
              <a:ext cx="5467350" cy="139371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en-US" sz="4400" b="1" dirty="0">
                  <a:solidFill>
                    <a:srgbClr val="0A1A44"/>
                  </a:solidFill>
                  <a:latin typeface="+mj-lt"/>
                  <a:ea typeface="Roboto Light" panose="02000000000000000000" pitchFamily="2" charset="0"/>
                  <a:cs typeface="Poppins" panose="00000500000000000000" pitchFamily="2" charset="0"/>
                </a:rPr>
                <a:t>Welcome to</a:t>
              </a:r>
            </a:p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en-US" sz="4400" b="1" dirty="0">
                  <a:solidFill>
                    <a:srgbClr val="33A199"/>
                  </a:solidFill>
                  <a:latin typeface="Poppins ExtraBold" panose="00000900000000000000" pitchFamily="2" charset="0"/>
                  <a:ea typeface="Roboto Light" panose="02000000000000000000" pitchFamily="2" charset="0"/>
                  <a:cs typeface="Poppins ExtraBold" panose="00000900000000000000" pitchFamily="2" charset="0"/>
                </a:rPr>
                <a:t>KeySuite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DF08A90-C968-9FF7-9A05-E319E31F48DC}"/>
                </a:ext>
              </a:extLst>
            </p:cNvPr>
            <p:cNvSpPr txBox="1"/>
            <p:nvPr/>
          </p:nvSpPr>
          <p:spPr>
            <a:xfrm>
              <a:off x="3467100" y="3823081"/>
              <a:ext cx="5257800" cy="810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ctr">
                <a:lnSpc>
                  <a:spcPct val="120000"/>
                </a:lnSpc>
                <a:spcBef>
                  <a:spcPts val="600"/>
                </a:spcBef>
                <a:spcAft>
                  <a:spcPts val="800"/>
                </a:spcAft>
              </a:pPr>
              <a:r>
                <a:rPr lang="en-GB" sz="2000" dirty="0"/>
                <a:t>A leading productivity add-in for PowerPoint and Excel.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EF216D2-9976-BBA4-9194-4B1D55CE9C44}"/>
              </a:ext>
            </a:extLst>
          </p:cNvPr>
          <p:cNvSpPr txBox="1"/>
          <p:nvPr/>
        </p:nvSpPr>
        <p:spPr>
          <a:xfrm>
            <a:off x="3533360" y="5281058"/>
            <a:ext cx="5257800" cy="371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1600" spc="600" dirty="0">
                <a:solidFill>
                  <a:srgbClr val="0A1A44"/>
                </a:solidFill>
              </a:rPr>
              <a:t>WWW.THEKEYSUITE.COM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E6FB8D-FF06-B692-A1F3-77B7A0D85D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16" r="1041" b="9213"/>
          <a:stretch/>
        </p:blipFill>
        <p:spPr>
          <a:xfrm>
            <a:off x="4983858" y="1054846"/>
            <a:ext cx="2224284" cy="71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744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2A6241-2BFB-AE18-60CD-3609D7771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A1E7DAA-FBAD-A915-E264-F1C44BC8BA57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4400" b="1" dirty="0">
                <a:solidFill>
                  <a:srgbClr val="101943"/>
                </a:solidFill>
                <a:latin typeface="+mj-lt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lang="en-US" sz="4400" b="1" dirty="0">
              <a:solidFill>
                <a:srgbClr val="101943"/>
              </a:solidFill>
              <a:latin typeface="+mj-lt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ED84E2-3C7B-7EF2-6D95-F7512C1608E3}"/>
              </a:ext>
            </a:extLst>
          </p:cNvPr>
          <p:cNvSpPr txBox="1"/>
          <p:nvPr/>
        </p:nvSpPr>
        <p:spPr>
          <a:xfrm>
            <a:off x="6439077" y="770891"/>
            <a:ext cx="3745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1800" b="1" dirty="0">
                <a:solidFill>
                  <a:schemeClr val="accent2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Quickly align shapes top, middle and bottom!</a:t>
            </a:r>
            <a:endParaRPr lang="en-ID" sz="1800" b="1" dirty="0">
              <a:solidFill>
                <a:schemeClr val="accent2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943D73A-0D14-C3F9-A532-5FC0995DC6A4}"/>
              </a:ext>
            </a:extLst>
          </p:cNvPr>
          <p:cNvGrpSpPr/>
          <p:nvPr/>
        </p:nvGrpSpPr>
        <p:grpSpPr>
          <a:xfrm>
            <a:off x="5960656" y="1766890"/>
            <a:ext cx="270688" cy="270308"/>
            <a:chOff x="4736323" y="2706688"/>
            <a:chExt cx="270688" cy="270308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61C5CBD1-0E1D-314F-3825-D2830ABDF668}"/>
                </a:ext>
              </a:extLst>
            </p:cNvPr>
            <p:cNvSpPr/>
            <p:nvPr/>
          </p:nvSpPr>
          <p:spPr>
            <a:xfrm>
              <a:off x="4784742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9A73CDD7-D920-70B8-011E-73F529829570}"/>
                </a:ext>
              </a:extLst>
            </p:cNvPr>
            <p:cNvSpPr/>
            <p:nvPr/>
          </p:nvSpPr>
          <p:spPr>
            <a:xfrm>
              <a:off x="4736323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9AAA928-7CF8-8C16-B833-F18DFD8D019B}"/>
              </a:ext>
            </a:extLst>
          </p:cNvPr>
          <p:cNvGrpSpPr/>
          <p:nvPr/>
        </p:nvGrpSpPr>
        <p:grpSpPr>
          <a:xfrm>
            <a:off x="2324573" y="1766890"/>
            <a:ext cx="7542855" cy="270308"/>
            <a:chOff x="2350962" y="1766890"/>
            <a:chExt cx="7542855" cy="27030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57AF206-CA1F-4B8D-4657-0EDC74699D0E}"/>
                </a:ext>
              </a:extLst>
            </p:cNvPr>
            <p:cNvGrpSpPr/>
            <p:nvPr/>
          </p:nvGrpSpPr>
          <p:grpSpPr>
            <a:xfrm>
              <a:off x="2350962" y="1766890"/>
              <a:ext cx="270688" cy="270308"/>
              <a:chOff x="2123262" y="2706688"/>
              <a:chExt cx="270688" cy="270308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DAE4907B-32B5-C1F2-D370-4D006BBDC1DD}"/>
                  </a:ext>
                </a:extLst>
              </p:cNvPr>
              <p:cNvSpPr/>
              <p:nvPr/>
            </p:nvSpPr>
            <p:spPr>
              <a:xfrm>
                <a:off x="2171681" y="2755040"/>
                <a:ext cx="173850" cy="173604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18900000" scaled="1"/>
              </a:gradFill>
              <a:ln w="19050" cap="flat">
                <a:noFill/>
                <a:prstDash val="solid"/>
                <a:miter/>
              </a:ln>
              <a:effectLst>
                <a:outerShdw blurRad="584200" dist="4572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A6D38EB0-B917-4CD9-CEF5-935D5AD5BB9A}"/>
                  </a:ext>
                </a:extLst>
              </p:cNvPr>
              <p:cNvSpPr/>
              <p:nvPr/>
            </p:nvSpPr>
            <p:spPr>
              <a:xfrm>
                <a:off x="2123262" y="2706688"/>
                <a:ext cx="270688" cy="270308"/>
              </a:xfrm>
              <a:prstGeom prst="ellipse">
                <a:avLst/>
              </a:prstGeom>
              <a:noFill/>
              <a:ln w="19050" cap="flat">
                <a:solidFill>
                  <a:srgbClr val="F7A42B"/>
                </a:solidFill>
                <a:prstDash val="solid"/>
                <a:miter/>
              </a:ln>
              <a:effectLst>
                <a:outerShdw blurRad="584200" dist="4572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F5363ED-6BFE-75C0-C5AE-3A0E251A32F3}"/>
                </a:ext>
              </a:extLst>
            </p:cNvPr>
            <p:cNvGrpSpPr/>
            <p:nvPr/>
          </p:nvGrpSpPr>
          <p:grpSpPr>
            <a:xfrm>
              <a:off x="9623129" y="1766890"/>
              <a:ext cx="270688" cy="270308"/>
              <a:chOff x="7349384" y="2706688"/>
              <a:chExt cx="270688" cy="270308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2FC98F9-8945-4B00-CC6E-CF8D2E489C31}"/>
                  </a:ext>
                </a:extLst>
              </p:cNvPr>
              <p:cNvSpPr/>
              <p:nvPr/>
            </p:nvSpPr>
            <p:spPr>
              <a:xfrm>
                <a:off x="7397803" y="2755040"/>
                <a:ext cx="173850" cy="173604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18900000" scaled="1"/>
              </a:gradFill>
              <a:ln w="19050" cap="flat">
                <a:noFill/>
                <a:prstDash val="solid"/>
                <a:miter/>
              </a:ln>
              <a:effectLst>
                <a:outerShdw blurRad="584200" dist="4572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>
                  <a:solidFill>
                    <a:srgbClr val="F7A42B"/>
                  </a:solidFill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035148FE-D37F-CAC2-703D-B08866986A41}"/>
                  </a:ext>
                </a:extLst>
              </p:cNvPr>
              <p:cNvSpPr/>
              <p:nvPr/>
            </p:nvSpPr>
            <p:spPr>
              <a:xfrm>
                <a:off x="7349384" y="2706688"/>
                <a:ext cx="270688" cy="270308"/>
              </a:xfrm>
              <a:prstGeom prst="ellipse">
                <a:avLst/>
              </a:prstGeom>
              <a:noFill/>
              <a:ln w="19050" cap="flat">
                <a:solidFill>
                  <a:srgbClr val="F7A42B"/>
                </a:solidFill>
                <a:prstDash val="solid"/>
                <a:miter/>
              </a:ln>
              <a:effectLst>
                <a:outerShdw blurRad="584200" dist="4572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>
                  <a:solidFill>
                    <a:srgbClr val="F7A42B"/>
                  </a:solidFill>
                </a:endParaRPr>
              </a:p>
            </p:txBody>
          </p:sp>
        </p:grp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AB476A4-4553-C87A-F113-AC8BA135DBB1}"/>
              </a:ext>
            </a:extLst>
          </p:cNvPr>
          <p:cNvGrpSpPr/>
          <p:nvPr/>
        </p:nvGrpSpPr>
        <p:grpSpPr>
          <a:xfrm>
            <a:off x="-334739" y="1903016"/>
            <a:ext cx="12861479" cy="0"/>
            <a:chOff x="-277589" y="1903016"/>
            <a:chExt cx="12861479" cy="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C83EDA7-361C-8DC6-7A70-32DFB7D644E7}"/>
                </a:ext>
              </a:extLst>
            </p:cNvPr>
            <p:cNvCxnSpPr>
              <a:cxnSpLocks/>
            </p:cNvCxnSpPr>
            <p:nvPr/>
          </p:nvCxnSpPr>
          <p:spPr>
            <a:xfrm>
              <a:off x="-277589" y="1903016"/>
              <a:ext cx="2503784" cy="0"/>
            </a:xfrm>
            <a:prstGeom prst="line">
              <a:avLst/>
            </a:prstGeom>
            <a:ln w="19050">
              <a:solidFill>
                <a:srgbClr val="0A1A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B3B2B804-6FB0-A55D-2E34-17466E171DB6}"/>
                </a:ext>
              </a:extLst>
            </p:cNvPr>
            <p:cNvCxnSpPr>
              <a:cxnSpLocks/>
            </p:cNvCxnSpPr>
            <p:nvPr/>
          </p:nvCxnSpPr>
          <p:spPr>
            <a:xfrm>
              <a:off x="10080106" y="1903016"/>
              <a:ext cx="2503784" cy="0"/>
            </a:xfrm>
            <a:prstGeom prst="line">
              <a:avLst/>
            </a:prstGeom>
            <a:ln w="19050">
              <a:solidFill>
                <a:srgbClr val="0A1A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345E7CE9-E75B-26C0-17FE-0F242B266BB5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   ALIGN</a:t>
            </a:r>
          </a:p>
        </p:txBody>
      </p:sp>
      <p:sp>
        <p:nvSpPr>
          <p:cNvPr id="3" name="Arrow: Chevron 2">
            <a:extLst>
              <a:ext uri="{FF2B5EF4-FFF2-40B4-BE49-F238E27FC236}">
                <a16:creationId xmlns:a16="http://schemas.microsoft.com/office/drawing/2014/main" id="{BB9BD53E-F114-C940-74D1-3925DA8A1FC8}"/>
              </a:ext>
            </a:extLst>
          </p:cNvPr>
          <p:cNvSpPr/>
          <p:nvPr/>
        </p:nvSpPr>
        <p:spPr>
          <a:xfrm rot="5400000">
            <a:off x="2319348" y="4290531"/>
            <a:ext cx="241017" cy="337765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A1A44"/>
                </a:solidFill>
              </a:rPr>
              <a:t>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0571152-C7E7-4335-5D0B-CBF5A9B25DD1}"/>
              </a:ext>
            </a:extLst>
          </p:cNvPr>
          <p:cNvGrpSpPr/>
          <p:nvPr/>
        </p:nvGrpSpPr>
        <p:grpSpPr>
          <a:xfrm>
            <a:off x="1049179" y="2217702"/>
            <a:ext cx="2781355" cy="941516"/>
            <a:chOff x="1455577" y="2446302"/>
            <a:chExt cx="2781355" cy="941516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F98B188A-03F0-8110-72BF-2984CD32E64B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E024396-B9BC-3C64-3C2A-461B33E1722A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</a:pP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Align these shapes to the top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D91C94C9-57E2-182C-8658-935E299B66A9}"/>
              </a:ext>
            </a:extLst>
          </p:cNvPr>
          <p:cNvSpPr/>
          <p:nvPr/>
        </p:nvSpPr>
        <p:spPr bwMode="gray">
          <a:xfrm>
            <a:off x="1025234" y="6327441"/>
            <a:ext cx="2781355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Hint: select the shapes, then type alt, c, at [for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a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lign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t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op]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F32E2C2-CD40-678C-3830-7F49EC19218D}"/>
              </a:ext>
            </a:extLst>
          </p:cNvPr>
          <p:cNvSpPr/>
          <p:nvPr/>
        </p:nvSpPr>
        <p:spPr bwMode="gray">
          <a:xfrm>
            <a:off x="1278120" y="3516184"/>
            <a:ext cx="611540" cy="778337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B47585F-30A7-9FA1-9983-5379312383D9}"/>
              </a:ext>
            </a:extLst>
          </p:cNvPr>
          <p:cNvSpPr/>
          <p:nvPr/>
        </p:nvSpPr>
        <p:spPr bwMode="gray">
          <a:xfrm>
            <a:off x="2154879" y="3223835"/>
            <a:ext cx="517159" cy="837583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1A19A27-2ED0-9F42-CDFB-73A0584D9EB5}"/>
              </a:ext>
            </a:extLst>
          </p:cNvPr>
          <p:cNvSpPr/>
          <p:nvPr/>
        </p:nvSpPr>
        <p:spPr bwMode="gray">
          <a:xfrm>
            <a:off x="3003980" y="3534723"/>
            <a:ext cx="583682" cy="778337"/>
          </a:xfrm>
          <a:prstGeom prst="rect">
            <a:avLst/>
          </a:prstGeom>
          <a:solidFill>
            <a:srgbClr val="33A1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B46C686-9E67-0F7A-1CC4-258EF0840A79}"/>
              </a:ext>
            </a:extLst>
          </p:cNvPr>
          <p:cNvGrpSpPr/>
          <p:nvPr/>
        </p:nvGrpSpPr>
        <p:grpSpPr>
          <a:xfrm>
            <a:off x="4705323" y="2217702"/>
            <a:ext cx="2781355" cy="941516"/>
            <a:chOff x="1455577" y="2446302"/>
            <a:chExt cx="2781355" cy="94151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4941233E-6CDF-BA50-446D-5FA3F11BB5B8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BA586E4-03DD-0DBD-CFAD-515701FE1B17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</a:pP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Align these shapes to the middle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B0BF0EF4-31C8-A159-7D8F-424CA7C5FA61}"/>
              </a:ext>
            </a:extLst>
          </p:cNvPr>
          <p:cNvSpPr/>
          <p:nvPr/>
        </p:nvSpPr>
        <p:spPr bwMode="gray">
          <a:xfrm>
            <a:off x="4705323" y="6327441"/>
            <a:ext cx="2781355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Hint: select the shapes, then type alt, c, am [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a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lign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m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iddle]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5096F8A-41DE-8524-596D-5A34D149D56F}"/>
              </a:ext>
            </a:extLst>
          </p:cNvPr>
          <p:cNvGrpSpPr/>
          <p:nvPr/>
        </p:nvGrpSpPr>
        <p:grpSpPr>
          <a:xfrm>
            <a:off x="8362807" y="2217702"/>
            <a:ext cx="2781355" cy="941516"/>
            <a:chOff x="1455577" y="2446302"/>
            <a:chExt cx="2781355" cy="94151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DB8C9705-2578-169E-3D17-B639214BEF9D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F4807EE-DE0E-DB4B-774B-CE7448FE8A5F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</a:pP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Align these shapes to the bottom</a:t>
              </a: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237BFDA-690F-C748-3465-CD8482BE6D90}"/>
              </a:ext>
            </a:extLst>
          </p:cNvPr>
          <p:cNvSpPr/>
          <p:nvPr/>
        </p:nvSpPr>
        <p:spPr bwMode="gray">
          <a:xfrm>
            <a:off x="8359057" y="6327441"/>
            <a:ext cx="2781355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Hint: select the shapes, then type alt, c, ab [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a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lign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b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ottom]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16D8788-CC06-971B-D207-384B543021B6}"/>
              </a:ext>
            </a:extLst>
          </p:cNvPr>
          <p:cNvGrpSpPr/>
          <p:nvPr/>
        </p:nvGrpSpPr>
        <p:grpSpPr>
          <a:xfrm>
            <a:off x="2742536" y="1903016"/>
            <a:ext cx="6706929" cy="0"/>
            <a:chOff x="2764731" y="1903016"/>
            <a:chExt cx="6706929" cy="0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70988DC7-ED05-FAFD-3F5F-0B9BD7887F02}"/>
                </a:ext>
              </a:extLst>
            </p:cNvPr>
            <p:cNvCxnSpPr>
              <a:cxnSpLocks/>
            </p:cNvCxnSpPr>
            <p:nvPr/>
          </p:nvCxnSpPr>
          <p:spPr>
            <a:xfrm>
              <a:off x="6407679" y="1903016"/>
              <a:ext cx="3063981" cy="0"/>
            </a:xfrm>
            <a:prstGeom prst="line">
              <a:avLst/>
            </a:prstGeom>
            <a:ln w="19050">
              <a:solidFill>
                <a:srgbClr val="0A1A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B24F02C-1B57-F39D-7107-500E3AD38210}"/>
                </a:ext>
              </a:extLst>
            </p:cNvPr>
            <p:cNvCxnSpPr>
              <a:cxnSpLocks/>
            </p:cNvCxnSpPr>
            <p:nvPr/>
          </p:nvCxnSpPr>
          <p:spPr>
            <a:xfrm>
              <a:off x="2764731" y="1903016"/>
              <a:ext cx="3063981" cy="0"/>
            </a:xfrm>
            <a:prstGeom prst="line">
              <a:avLst/>
            </a:prstGeom>
            <a:ln w="19050">
              <a:solidFill>
                <a:srgbClr val="0A1A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5600FFE2-CF16-0D56-7A8D-F84E19FC30D8}"/>
              </a:ext>
            </a:extLst>
          </p:cNvPr>
          <p:cNvSpPr/>
          <p:nvPr/>
        </p:nvSpPr>
        <p:spPr bwMode="gray">
          <a:xfrm>
            <a:off x="1025234" y="5860198"/>
            <a:ext cx="2781355" cy="3956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Select all three shapes and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then click this icon to align top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5EEE8B-9A5C-8239-1F93-5AA748937112}"/>
              </a:ext>
            </a:extLst>
          </p:cNvPr>
          <p:cNvSpPr/>
          <p:nvPr/>
        </p:nvSpPr>
        <p:spPr bwMode="gray">
          <a:xfrm>
            <a:off x="4705322" y="5860198"/>
            <a:ext cx="2781355" cy="3956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Select all three shapes and then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click this icon to align to the middle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9A3838-56A8-09E9-048D-B9044B659BE1}"/>
              </a:ext>
            </a:extLst>
          </p:cNvPr>
          <p:cNvSpPr/>
          <p:nvPr/>
        </p:nvSpPr>
        <p:spPr bwMode="gray">
          <a:xfrm>
            <a:off x="8359057" y="5860198"/>
            <a:ext cx="2781355" cy="3956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Select all three shapes and then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click this icon to align bottom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590013-6A32-4C0D-E222-35EC1EA1A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3834" y="5907507"/>
            <a:ext cx="351954" cy="3306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04A1FA-11E5-36E9-38C9-2F2265B23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8778" y="5914617"/>
            <a:ext cx="316403" cy="3164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ABB4CC6-A596-DC7F-74EA-AECA69E5CF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0195" y="5885446"/>
            <a:ext cx="380395" cy="36617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A08BC7D-8D07-16CF-037C-626BBA5E9CF7}"/>
              </a:ext>
            </a:extLst>
          </p:cNvPr>
          <p:cNvSpPr/>
          <p:nvPr/>
        </p:nvSpPr>
        <p:spPr bwMode="gray">
          <a:xfrm>
            <a:off x="1278120" y="4813300"/>
            <a:ext cx="611540" cy="778337"/>
          </a:xfrm>
          <a:prstGeom prst="rect">
            <a:avLst/>
          </a:prstGeom>
          <a:solidFill>
            <a:srgbClr val="0A1A44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C92E436-03C3-B5EE-2B9C-51F04910C04D}"/>
              </a:ext>
            </a:extLst>
          </p:cNvPr>
          <p:cNvSpPr/>
          <p:nvPr/>
        </p:nvSpPr>
        <p:spPr bwMode="gray">
          <a:xfrm>
            <a:off x="2154879" y="4813300"/>
            <a:ext cx="517159" cy="837583"/>
          </a:xfrm>
          <a:prstGeom prst="rect">
            <a:avLst/>
          </a:prstGeom>
          <a:solidFill>
            <a:srgbClr val="F7A42B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4DA8F71-66F1-2A31-6797-6A3CA781AD45}"/>
              </a:ext>
            </a:extLst>
          </p:cNvPr>
          <p:cNvSpPr/>
          <p:nvPr/>
        </p:nvSpPr>
        <p:spPr bwMode="gray">
          <a:xfrm>
            <a:off x="3003980" y="4813300"/>
            <a:ext cx="583682" cy="778337"/>
          </a:xfrm>
          <a:prstGeom prst="rect">
            <a:avLst/>
          </a:prstGeom>
          <a:solidFill>
            <a:srgbClr val="33A199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1" name="Arrow: Chevron 30">
            <a:extLst>
              <a:ext uri="{FF2B5EF4-FFF2-40B4-BE49-F238E27FC236}">
                <a16:creationId xmlns:a16="http://schemas.microsoft.com/office/drawing/2014/main" id="{B7883D6D-69CC-890F-AF9A-E0AC2F96A5CA}"/>
              </a:ext>
            </a:extLst>
          </p:cNvPr>
          <p:cNvSpPr/>
          <p:nvPr/>
        </p:nvSpPr>
        <p:spPr>
          <a:xfrm rot="5400000">
            <a:off x="5975492" y="4290531"/>
            <a:ext cx="241017" cy="337765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A1A44"/>
                </a:solidFill>
              </a:rPr>
              <a:t>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A54991C-3D99-D9C4-AE9A-1BCD453E8F80}"/>
              </a:ext>
            </a:extLst>
          </p:cNvPr>
          <p:cNvSpPr/>
          <p:nvPr/>
        </p:nvSpPr>
        <p:spPr bwMode="gray">
          <a:xfrm>
            <a:off x="4934265" y="3516184"/>
            <a:ext cx="611540" cy="778337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5A4AD36-DB5E-025C-687F-7C89620F8996}"/>
              </a:ext>
            </a:extLst>
          </p:cNvPr>
          <p:cNvSpPr/>
          <p:nvPr/>
        </p:nvSpPr>
        <p:spPr bwMode="gray">
          <a:xfrm>
            <a:off x="5811023" y="3223835"/>
            <a:ext cx="517159" cy="837583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9FACC8D-E442-E48D-822A-7EE853602797}"/>
              </a:ext>
            </a:extLst>
          </p:cNvPr>
          <p:cNvSpPr/>
          <p:nvPr/>
        </p:nvSpPr>
        <p:spPr bwMode="gray">
          <a:xfrm>
            <a:off x="6660124" y="3534723"/>
            <a:ext cx="583682" cy="778337"/>
          </a:xfrm>
          <a:prstGeom prst="rect">
            <a:avLst/>
          </a:prstGeom>
          <a:solidFill>
            <a:srgbClr val="33A1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2" name="Arrow: Chevron 41">
            <a:extLst>
              <a:ext uri="{FF2B5EF4-FFF2-40B4-BE49-F238E27FC236}">
                <a16:creationId xmlns:a16="http://schemas.microsoft.com/office/drawing/2014/main" id="{5858CA7A-9499-22C0-685F-628E3D531806}"/>
              </a:ext>
            </a:extLst>
          </p:cNvPr>
          <p:cNvSpPr/>
          <p:nvPr/>
        </p:nvSpPr>
        <p:spPr>
          <a:xfrm rot="5400000">
            <a:off x="9632976" y="4290531"/>
            <a:ext cx="241017" cy="337765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A1A44"/>
                </a:solidFill>
              </a:rPr>
              <a:t>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F21F810-53A9-16ED-19BE-4299C13256E5}"/>
              </a:ext>
            </a:extLst>
          </p:cNvPr>
          <p:cNvSpPr/>
          <p:nvPr/>
        </p:nvSpPr>
        <p:spPr bwMode="gray">
          <a:xfrm>
            <a:off x="8591749" y="3516184"/>
            <a:ext cx="611540" cy="778337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810DEDD-C849-1C6D-3DB9-6C37E1D2673F}"/>
              </a:ext>
            </a:extLst>
          </p:cNvPr>
          <p:cNvSpPr/>
          <p:nvPr/>
        </p:nvSpPr>
        <p:spPr bwMode="gray">
          <a:xfrm>
            <a:off x="9468507" y="3223835"/>
            <a:ext cx="517159" cy="837583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55A10AA-2F16-78E3-EC86-E9BDC6490486}"/>
              </a:ext>
            </a:extLst>
          </p:cNvPr>
          <p:cNvSpPr/>
          <p:nvPr/>
        </p:nvSpPr>
        <p:spPr bwMode="gray">
          <a:xfrm>
            <a:off x="10317608" y="3534723"/>
            <a:ext cx="583682" cy="778337"/>
          </a:xfrm>
          <a:prstGeom prst="rect">
            <a:avLst/>
          </a:prstGeom>
          <a:solidFill>
            <a:srgbClr val="33A1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67CBA09-347D-A8C1-711F-0F03969D1C63}"/>
              </a:ext>
            </a:extLst>
          </p:cNvPr>
          <p:cNvSpPr/>
          <p:nvPr/>
        </p:nvSpPr>
        <p:spPr bwMode="gray">
          <a:xfrm>
            <a:off x="4934264" y="4854454"/>
            <a:ext cx="611540" cy="778337"/>
          </a:xfrm>
          <a:prstGeom prst="rect">
            <a:avLst/>
          </a:prstGeom>
          <a:solidFill>
            <a:srgbClr val="0A1A44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F38F2BF-BC63-A101-E351-CEB3B36A5B55}"/>
              </a:ext>
            </a:extLst>
          </p:cNvPr>
          <p:cNvSpPr/>
          <p:nvPr/>
        </p:nvSpPr>
        <p:spPr bwMode="gray">
          <a:xfrm>
            <a:off x="5811023" y="4826309"/>
            <a:ext cx="517159" cy="837583"/>
          </a:xfrm>
          <a:prstGeom prst="rect">
            <a:avLst/>
          </a:prstGeom>
          <a:solidFill>
            <a:srgbClr val="F7A42B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EA1B800-31A2-BF2F-7521-017AE3F081B5}"/>
              </a:ext>
            </a:extLst>
          </p:cNvPr>
          <p:cNvSpPr/>
          <p:nvPr/>
        </p:nvSpPr>
        <p:spPr bwMode="gray">
          <a:xfrm>
            <a:off x="6660124" y="4855932"/>
            <a:ext cx="583682" cy="778337"/>
          </a:xfrm>
          <a:prstGeom prst="rect">
            <a:avLst/>
          </a:prstGeom>
          <a:solidFill>
            <a:srgbClr val="33A199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9B5A694B-3E52-3749-ED6C-C7640B1BF40C}"/>
              </a:ext>
            </a:extLst>
          </p:cNvPr>
          <p:cNvSpPr/>
          <p:nvPr/>
        </p:nvSpPr>
        <p:spPr bwMode="gray">
          <a:xfrm>
            <a:off x="8596222" y="4898563"/>
            <a:ext cx="611540" cy="778337"/>
          </a:xfrm>
          <a:prstGeom prst="rect">
            <a:avLst/>
          </a:prstGeom>
          <a:solidFill>
            <a:srgbClr val="0A1A44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CB586A1-198D-43ED-E623-C100DB6EEC64}"/>
              </a:ext>
            </a:extLst>
          </p:cNvPr>
          <p:cNvSpPr/>
          <p:nvPr/>
        </p:nvSpPr>
        <p:spPr bwMode="gray">
          <a:xfrm>
            <a:off x="9472981" y="4839317"/>
            <a:ext cx="517159" cy="837583"/>
          </a:xfrm>
          <a:prstGeom prst="rect">
            <a:avLst/>
          </a:prstGeom>
          <a:solidFill>
            <a:srgbClr val="F7A42B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AB5CC89-1C51-AD8F-3175-6C4269218DDA}"/>
              </a:ext>
            </a:extLst>
          </p:cNvPr>
          <p:cNvSpPr/>
          <p:nvPr/>
        </p:nvSpPr>
        <p:spPr bwMode="gray">
          <a:xfrm>
            <a:off x="10322082" y="4898563"/>
            <a:ext cx="583682" cy="778337"/>
          </a:xfrm>
          <a:prstGeom prst="rect">
            <a:avLst/>
          </a:prstGeom>
          <a:solidFill>
            <a:srgbClr val="33A199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9" name="Arrow: Chevron 68">
            <a:extLst>
              <a:ext uri="{FF2B5EF4-FFF2-40B4-BE49-F238E27FC236}">
                <a16:creationId xmlns:a16="http://schemas.microsoft.com/office/drawing/2014/main" id="{47016854-C859-4984-9BDD-0BDA74736E2F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01943"/>
                </a:solidFill>
              </a:rPr>
              <a:t> </a:t>
            </a:r>
          </a:p>
        </p:txBody>
      </p:sp>
      <p:sp>
        <p:nvSpPr>
          <p:cNvPr id="2" name="Speech Bubble: Rectangle 1">
            <a:extLst>
              <a:ext uri="{FF2B5EF4-FFF2-40B4-BE49-F238E27FC236}">
                <a16:creationId xmlns:a16="http://schemas.microsoft.com/office/drawing/2014/main" id="{9CB2CAD6-C8B4-D31A-2E1B-473310468C50}"/>
              </a:ext>
            </a:extLst>
          </p:cNvPr>
          <p:cNvSpPr/>
          <p:nvPr/>
        </p:nvSpPr>
        <p:spPr bwMode="gray">
          <a:xfrm>
            <a:off x="3951138" y="4019816"/>
            <a:ext cx="881351" cy="923637"/>
          </a:xfrm>
          <a:prstGeom prst="wedgeRectCallout">
            <a:avLst>
              <a:gd name="adj1" fmla="val 64831"/>
              <a:gd name="adj2" fmla="val -18551"/>
            </a:avLst>
          </a:prstGeom>
          <a:solidFill>
            <a:srgbClr val="00C4CC"/>
          </a:solidFill>
          <a:ln w="190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rgbClr val="FFFFFF"/>
                </a:solidFill>
              </a:rPr>
              <a:t>Pro tip: select the shape you want to be the middle anchor first</a:t>
            </a:r>
            <a:endParaRPr lang="en-ZA" sz="9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691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164AE-E60D-1FC1-E772-E5D0AC0720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5D218EF-04B2-BFF0-82C3-9933FA26C229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4400" b="1" dirty="0">
                <a:solidFill>
                  <a:srgbClr val="101943"/>
                </a:solidFill>
                <a:latin typeface="+mj-lt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lang="en-US" sz="4400" b="1" dirty="0">
              <a:solidFill>
                <a:srgbClr val="101943"/>
              </a:solidFill>
              <a:latin typeface="+mj-lt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A22D5A-9962-E47B-3923-6E1A118FB94E}"/>
              </a:ext>
            </a:extLst>
          </p:cNvPr>
          <p:cNvSpPr txBox="1"/>
          <p:nvPr/>
        </p:nvSpPr>
        <p:spPr>
          <a:xfrm>
            <a:off x="6439077" y="770891"/>
            <a:ext cx="3745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1800" b="1" dirty="0">
                <a:solidFill>
                  <a:schemeClr val="accent2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Quickly distribute shapes horizontally and vertically!</a:t>
            </a:r>
            <a:endParaRPr lang="en-ID" sz="1800" b="1" dirty="0">
              <a:solidFill>
                <a:schemeClr val="accent2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4C43E96-04BD-409F-4982-00FE1B0FCDFB}"/>
              </a:ext>
            </a:extLst>
          </p:cNvPr>
          <p:cNvGrpSpPr/>
          <p:nvPr/>
        </p:nvGrpSpPr>
        <p:grpSpPr>
          <a:xfrm>
            <a:off x="8908197" y="1766890"/>
            <a:ext cx="270688" cy="270308"/>
            <a:chOff x="4736323" y="2706688"/>
            <a:chExt cx="270688" cy="270308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A88FDCA8-3D67-07E4-8ECA-5B856E28DAAD}"/>
                </a:ext>
              </a:extLst>
            </p:cNvPr>
            <p:cNvSpPr/>
            <p:nvPr/>
          </p:nvSpPr>
          <p:spPr>
            <a:xfrm>
              <a:off x="4784742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73C41B9A-2887-4E4C-0144-1F0F188A368D}"/>
                </a:ext>
              </a:extLst>
            </p:cNvPr>
            <p:cNvSpPr/>
            <p:nvPr/>
          </p:nvSpPr>
          <p:spPr>
            <a:xfrm>
              <a:off x="4736323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5E79EF-7F25-5A25-7366-0595E028D226}"/>
              </a:ext>
            </a:extLst>
          </p:cNvPr>
          <p:cNvGrpSpPr/>
          <p:nvPr/>
        </p:nvGrpSpPr>
        <p:grpSpPr>
          <a:xfrm>
            <a:off x="3006732" y="1766890"/>
            <a:ext cx="270688" cy="270308"/>
            <a:chOff x="2123262" y="2706688"/>
            <a:chExt cx="270688" cy="270308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CE2AD494-5DAE-E603-A2E1-271C3C50A24F}"/>
                </a:ext>
              </a:extLst>
            </p:cNvPr>
            <p:cNvSpPr/>
            <p:nvPr/>
          </p:nvSpPr>
          <p:spPr>
            <a:xfrm>
              <a:off x="2171681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0D6994D0-1ADD-8468-05CA-47AF8AA2F2A7}"/>
                </a:ext>
              </a:extLst>
            </p:cNvPr>
            <p:cNvSpPr/>
            <p:nvPr/>
          </p:nvSpPr>
          <p:spPr>
            <a:xfrm>
              <a:off x="2123262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5A5366F-E07B-1D9C-6A45-546AB65694FA}"/>
              </a:ext>
            </a:extLst>
          </p:cNvPr>
          <p:cNvCxnSpPr>
            <a:cxnSpLocks/>
          </p:cNvCxnSpPr>
          <p:nvPr/>
        </p:nvCxnSpPr>
        <p:spPr>
          <a:xfrm>
            <a:off x="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88F04270-7DC2-D86B-8D79-FB9D6EDBEBB4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   ALIGN</a:t>
            </a:r>
          </a:p>
        </p:txBody>
      </p:sp>
      <p:sp>
        <p:nvSpPr>
          <p:cNvPr id="3" name="Arrow: Chevron 2">
            <a:extLst>
              <a:ext uri="{FF2B5EF4-FFF2-40B4-BE49-F238E27FC236}">
                <a16:creationId xmlns:a16="http://schemas.microsoft.com/office/drawing/2014/main" id="{D9E5138C-F736-E98E-7BFA-928EC0C1C993}"/>
              </a:ext>
            </a:extLst>
          </p:cNvPr>
          <p:cNvSpPr/>
          <p:nvPr/>
        </p:nvSpPr>
        <p:spPr>
          <a:xfrm rot="5400000">
            <a:off x="3037751" y="4348589"/>
            <a:ext cx="241017" cy="337765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A1A44"/>
                </a:solidFill>
              </a:rPr>
              <a:t>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5C5DE72-D0C6-1520-FEE1-BDF353073958}"/>
              </a:ext>
            </a:extLst>
          </p:cNvPr>
          <p:cNvSpPr/>
          <p:nvPr/>
        </p:nvSpPr>
        <p:spPr bwMode="gray">
          <a:xfrm>
            <a:off x="1411566" y="6327441"/>
            <a:ext cx="3493385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Hint: select the shapes, then type alt, c, dh [for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d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istribute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h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orizontally]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23167B3-26C4-1636-860D-13CB3DD9FA79}"/>
              </a:ext>
            </a:extLst>
          </p:cNvPr>
          <p:cNvGrpSpPr/>
          <p:nvPr/>
        </p:nvGrpSpPr>
        <p:grpSpPr>
          <a:xfrm>
            <a:off x="1097904" y="2217702"/>
            <a:ext cx="4120710" cy="941516"/>
            <a:chOff x="1455577" y="2446302"/>
            <a:chExt cx="2781355" cy="941516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08216F32-DEA2-DBE2-BB3C-82FA96CD98EA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038556B-5B65-46A7-5A77-069ECF35588D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</a:pP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Distribute these shapes</a:t>
              </a:r>
              <a:b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</a:b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horizontally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12CB3F4-E915-BDB7-0751-2322D23063B2}"/>
              </a:ext>
            </a:extLst>
          </p:cNvPr>
          <p:cNvGrpSpPr/>
          <p:nvPr/>
        </p:nvGrpSpPr>
        <p:grpSpPr>
          <a:xfrm>
            <a:off x="6973386" y="2217702"/>
            <a:ext cx="4120710" cy="941516"/>
            <a:chOff x="1455577" y="2446302"/>
            <a:chExt cx="2781355" cy="94151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F5F70093-22AF-8DC2-DD0F-0773B52DE612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67317C4-4E44-81A8-571D-8A7FDD8B1A40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</a:pP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Distribute these shapes</a:t>
              </a:r>
              <a:b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</a:b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vertically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EFA3E411-18E3-42F8-EC81-A14732B70EB4}"/>
              </a:ext>
            </a:extLst>
          </p:cNvPr>
          <p:cNvSpPr/>
          <p:nvPr/>
        </p:nvSpPr>
        <p:spPr bwMode="gray">
          <a:xfrm>
            <a:off x="7287049" y="6327441"/>
            <a:ext cx="3493385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Hint: select the shapes, then type alt, c, dv [for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d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istribute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v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ertically]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8EFF18-B461-40C5-C8D3-E6110E445965}"/>
              </a:ext>
            </a:extLst>
          </p:cNvPr>
          <p:cNvSpPr/>
          <p:nvPr/>
        </p:nvSpPr>
        <p:spPr bwMode="gray">
          <a:xfrm>
            <a:off x="1411567" y="5829137"/>
            <a:ext cx="3493385" cy="3956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Select all </a:t>
            </a:r>
            <a:r>
              <a:rPr lang="en-GB" sz="1000" kern="0" dirty="0">
                <a:solidFill>
                  <a:srgbClr val="000000"/>
                </a:solidFill>
                <a:sym typeface="Arial"/>
              </a:rPr>
              <a:t>four</a:t>
            </a: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shapes (ctrl + click) and then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click this icon to </a:t>
            </a:r>
            <a:r>
              <a:rPr lang="en-GB" sz="1000" kern="0" dirty="0">
                <a:solidFill>
                  <a:srgbClr val="000000"/>
                </a:solidFill>
                <a:sym typeface="Arial"/>
              </a:rPr>
              <a:t>distribute horizontally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  <a:sym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A47B6C-D53B-E97E-AC42-FF9A15EF1482}"/>
              </a:ext>
            </a:extLst>
          </p:cNvPr>
          <p:cNvSpPr/>
          <p:nvPr/>
        </p:nvSpPr>
        <p:spPr bwMode="gray">
          <a:xfrm>
            <a:off x="7287049" y="5829137"/>
            <a:ext cx="3493385" cy="3956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Select all three shapes and then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click this icon to distribute vertically</a:t>
            </a:r>
          </a:p>
        </p:txBody>
      </p: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00017EA4-5E60-8C1E-EA7D-C59B0D0C9E4B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01943"/>
                </a:solidFill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F8BB69B-2FE2-B83B-FCC9-6E10B4065D02}"/>
              </a:ext>
            </a:extLst>
          </p:cNvPr>
          <p:cNvCxnSpPr>
            <a:cxnSpLocks/>
          </p:cNvCxnSpPr>
          <p:nvPr/>
        </p:nvCxnSpPr>
        <p:spPr>
          <a:xfrm>
            <a:off x="934720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8615332-52C8-8A43-382C-427DA55F40B2}"/>
              </a:ext>
            </a:extLst>
          </p:cNvPr>
          <p:cNvCxnSpPr>
            <a:cxnSpLocks/>
          </p:cNvCxnSpPr>
          <p:nvPr/>
        </p:nvCxnSpPr>
        <p:spPr>
          <a:xfrm>
            <a:off x="3430836" y="1903016"/>
            <a:ext cx="5330329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07BE9E16-BD82-721E-7F77-55D8A849F728}"/>
              </a:ext>
            </a:extLst>
          </p:cNvPr>
          <p:cNvSpPr/>
          <p:nvPr/>
        </p:nvSpPr>
        <p:spPr bwMode="gray">
          <a:xfrm>
            <a:off x="1322852" y="3568700"/>
            <a:ext cx="714000" cy="584776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1794C4E-ADC4-B0FD-813A-B0EF8DA07E20}"/>
              </a:ext>
            </a:extLst>
          </p:cNvPr>
          <p:cNvSpPr/>
          <p:nvPr/>
        </p:nvSpPr>
        <p:spPr bwMode="gray">
          <a:xfrm>
            <a:off x="2263575" y="3568700"/>
            <a:ext cx="714000" cy="584776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65B6946-BC97-275F-795C-8FC391B7BBC1}"/>
              </a:ext>
            </a:extLst>
          </p:cNvPr>
          <p:cNvSpPr/>
          <p:nvPr/>
        </p:nvSpPr>
        <p:spPr bwMode="gray">
          <a:xfrm>
            <a:off x="2971281" y="3568700"/>
            <a:ext cx="714000" cy="584776"/>
          </a:xfrm>
          <a:prstGeom prst="rect">
            <a:avLst/>
          </a:prstGeom>
          <a:solidFill>
            <a:srgbClr val="33A1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22D2A6F-92B9-7D62-784E-A1B76EADBCB8}"/>
              </a:ext>
            </a:extLst>
          </p:cNvPr>
          <p:cNvSpPr/>
          <p:nvPr/>
        </p:nvSpPr>
        <p:spPr bwMode="gray">
          <a:xfrm>
            <a:off x="4279666" y="3568700"/>
            <a:ext cx="714002" cy="584776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C104952-3C68-A26F-2A87-F15C4E399BAB}"/>
              </a:ext>
            </a:extLst>
          </p:cNvPr>
          <p:cNvSpPr/>
          <p:nvPr/>
        </p:nvSpPr>
        <p:spPr bwMode="gray">
          <a:xfrm>
            <a:off x="1322852" y="4838700"/>
            <a:ext cx="714000" cy="584776"/>
          </a:xfrm>
          <a:prstGeom prst="rect">
            <a:avLst/>
          </a:prstGeom>
          <a:solidFill>
            <a:srgbClr val="0A1A44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4B25F77-591A-B72A-62DC-1418152BB62E}"/>
              </a:ext>
            </a:extLst>
          </p:cNvPr>
          <p:cNvSpPr/>
          <p:nvPr/>
        </p:nvSpPr>
        <p:spPr bwMode="gray">
          <a:xfrm>
            <a:off x="2315875" y="4838700"/>
            <a:ext cx="714000" cy="584776"/>
          </a:xfrm>
          <a:prstGeom prst="rect">
            <a:avLst/>
          </a:prstGeom>
          <a:solidFill>
            <a:srgbClr val="F7A42B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A90C73D8-8CC6-7BE1-8347-D42AF11CA490}"/>
              </a:ext>
            </a:extLst>
          </p:cNvPr>
          <p:cNvSpPr/>
          <p:nvPr/>
        </p:nvSpPr>
        <p:spPr bwMode="gray">
          <a:xfrm>
            <a:off x="3308898" y="4838700"/>
            <a:ext cx="714000" cy="584776"/>
          </a:xfrm>
          <a:prstGeom prst="rect">
            <a:avLst/>
          </a:prstGeom>
          <a:solidFill>
            <a:srgbClr val="33A199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A59A964A-0638-AB01-058B-C6234BD5AC4C}"/>
              </a:ext>
            </a:extLst>
          </p:cNvPr>
          <p:cNvSpPr/>
          <p:nvPr/>
        </p:nvSpPr>
        <p:spPr bwMode="gray">
          <a:xfrm>
            <a:off x="4279667" y="4838700"/>
            <a:ext cx="713999" cy="584776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1" name="Arrow: Chevron 70">
            <a:extLst>
              <a:ext uri="{FF2B5EF4-FFF2-40B4-BE49-F238E27FC236}">
                <a16:creationId xmlns:a16="http://schemas.microsoft.com/office/drawing/2014/main" id="{ACAF76AD-88CB-3FD2-5D8C-6D624E44C661}"/>
              </a:ext>
            </a:extLst>
          </p:cNvPr>
          <p:cNvSpPr/>
          <p:nvPr/>
        </p:nvSpPr>
        <p:spPr>
          <a:xfrm>
            <a:off x="8913233" y="4348589"/>
            <a:ext cx="241017" cy="337765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A1A44"/>
                </a:solidFill>
              </a:rPr>
              <a:t> 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65E8135-0FE2-38F0-3F77-5288C97C95EC}"/>
              </a:ext>
            </a:extLst>
          </p:cNvPr>
          <p:cNvSpPr/>
          <p:nvPr/>
        </p:nvSpPr>
        <p:spPr bwMode="gray">
          <a:xfrm>
            <a:off x="7615899" y="5020387"/>
            <a:ext cx="714000" cy="584776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E3C460A-B86E-0DE8-9417-CBBC42F99B68}"/>
              </a:ext>
            </a:extLst>
          </p:cNvPr>
          <p:cNvSpPr/>
          <p:nvPr/>
        </p:nvSpPr>
        <p:spPr bwMode="gray">
          <a:xfrm>
            <a:off x="7615898" y="4057408"/>
            <a:ext cx="714000" cy="629288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ABEB5C2-8DE7-C133-E6FE-6C0D8ADF13D9}"/>
              </a:ext>
            </a:extLst>
          </p:cNvPr>
          <p:cNvSpPr/>
          <p:nvPr/>
        </p:nvSpPr>
        <p:spPr bwMode="gray">
          <a:xfrm>
            <a:off x="7615898" y="3371958"/>
            <a:ext cx="714000" cy="584776"/>
          </a:xfrm>
          <a:prstGeom prst="rect">
            <a:avLst/>
          </a:prstGeom>
          <a:solidFill>
            <a:srgbClr val="33A1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E6E0173A-5021-6722-DF65-3777BC606390}"/>
              </a:ext>
            </a:extLst>
          </p:cNvPr>
          <p:cNvSpPr/>
          <p:nvPr/>
        </p:nvSpPr>
        <p:spPr bwMode="gray">
          <a:xfrm>
            <a:off x="9737584" y="5020387"/>
            <a:ext cx="714000" cy="584776"/>
          </a:xfrm>
          <a:prstGeom prst="rect">
            <a:avLst/>
          </a:prstGeom>
          <a:solidFill>
            <a:srgbClr val="0A1A44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FDA36A75-1994-6718-2758-39325A0A62B1}"/>
              </a:ext>
            </a:extLst>
          </p:cNvPr>
          <p:cNvSpPr/>
          <p:nvPr/>
        </p:nvSpPr>
        <p:spPr bwMode="gray">
          <a:xfrm>
            <a:off x="9737583" y="4173917"/>
            <a:ext cx="714000" cy="629288"/>
          </a:xfrm>
          <a:prstGeom prst="rect">
            <a:avLst/>
          </a:prstGeom>
          <a:solidFill>
            <a:srgbClr val="F7A42B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E7EE82A8-CF93-6E24-C580-BB49FE932736}"/>
              </a:ext>
            </a:extLst>
          </p:cNvPr>
          <p:cNvSpPr/>
          <p:nvPr/>
        </p:nvSpPr>
        <p:spPr bwMode="gray">
          <a:xfrm>
            <a:off x="9737583" y="3371958"/>
            <a:ext cx="714000" cy="584776"/>
          </a:xfrm>
          <a:prstGeom prst="rect">
            <a:avLst/>
          </a:prstGeom>
          <a:solidFill>
            <a:srgbClr val="33A199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EF325D-7DD7-F634-3AAE-4B67CEE8AF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7502" y="5877293"/>
            <a:ext cx="316403" cy="3164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BA9628-26A0-FFAC-1CDF-1FC99A620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1925" y="5868853"/>
            <a:ext cx="316767" cy="32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08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58DD99-7FA4-5225-1815-D5B256208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A63410A6-04A7-CFCC-D37C-2B58CEAD7434}"/>
              </a:ext>
            </a:extLst>
          </p:cNvPr>
          <p:cNvSpPr/>
          <p:nvPr/>
        </p:nvSpPr>
        <p:spPr>
          <a:xfrm>
            <a:off x="1038561" y="2058042"/>
            <a:ext cx="10114878" cy="3961993"/>
          </a:xfrm>
          <a:prstGeom prst="roundRect">
            <a:avLst>
              <a:gd name="adj" fmla="val 10655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457200" dist="152400" dir="6300000" sx="78000" sy="78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850C5C-F054-18A0-6D0C-E80884032B35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4400" b="1" dirty="0">
                <a:solidFill>
                  <a:srgbClr val="101943"/>
                </a:solidFill>
                <a:latin typeface="+mj-lt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lang="en-US" sz="4400" b="1" dirty="0">
              <a:solidFill>
                <a:srgbClr val="101943"/>
              </a:solidFill>
              <a:latin typeface="+mj-lt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57F345-74D9-F282-DE05-74CC6F8331A3}"/>
              </a:ext>
            </a:extLst>
          </p:cNvPr>
          <p:cNvSpPr txBox="1"/>
          <p:nvPr/>
        </p:nvSpPr>
        <p:spPr>
          <a:xfrm>
            <a:off x="6439077" y="770891"/>
            <a:ext cx="3745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1800" b="1" dirty="0">
                <a:solidFill>
                  <a:schemeClr val="accent2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Quickly send shapes off to the side of your slides!</a:t>
            </a:r>
            <a:endParaRPr lang="en-ID" sz="1800" b="1" dirty="0">
              <a:solidFill>
                <a:schemeClr val="accent2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4ED71E-D7AE-6980-A035-5423B31415D6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   ALIGN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80A7249-83FA-E1E1-31DD-46429CA423AB}"/>
              </a:ext>
            </a:extLst>
          </p:cNvPr>
          <p:cNvSpPr/>
          <p:nvPr/>
        </p:nvSpPr>
        <p:spPr bwMode="gray">
          <a:xfrm>
            <a:off x="2751277" y="6327441"/>
            <a:ext cx="6689447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Hint: select the shapes, then type alt, c,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ll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/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rr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/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tt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/ bb [for slides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l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eft,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r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ight,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t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op or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b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ottom]</a:t>
            </a:r>
          </a:p>
        </p:txBody>
      </p: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03D727D4-BBB0-7ED8-A9DD-354815ADCF0E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01943"/>
                </a:solidFill>
              </a:rPr>
              <a:t>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11BBAF4-947E-1B6D-2686-1111234886F7}"/>
              </a:ext>
            </a:extLst>
          </p:cNvPr>
          <p:cNvSpPr/>
          <p:nvPr/>
        </p:nvSpPr>
        <p:spPr>
          <a:xfrm>
            <a:off x="5261708" y="6985000"/>
            <a:ext cx="859440" cy="781309"/>
          </a:xfrm>
          <a:prstGeom prst="rect">
            <a:avLst/>
          </a:prstGeom>
          <a:solidFill>
            <a:srgbClr val="10194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417182D-E758-2838-6B7F-1B74A2F5A4C1}"/>
              </a:ext>
            </a:extLst>
          </p:cNvPr>
          <p:cNvSpPr/>
          <p:nvPr/>
        </p:nvSpPr>
        <p:spPr>
          <a:xfrm>
            <a:off x="3928657" y="-908309"/>
            <a:ext cx="859440" cy="781309"/>
          </a:xfrm>
          <a:prstGeom prst="rect">
            <a:avLst/>
          </a:prstGeom>
          <a:solidFill>
            <a:srgbClr val="33A19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5C0EA84-DCD6-8B8D-BC46-A06463DFD60D}"/>
              </a:ext>
            </a:extLst>
          </p:cNvPr>
          <p:cNvSpPr/>
          <p:nvPr/>
        </p:nvSpPr>
        <p:spPr>
          <a:xfrm>
            <a:off x="12319000" y="2431172"/>
            <a:ext cx="859440" cy="781309"/>
          </a:xfrm>
          <a:prstGeom prst="rect">
            <a:avLst/>
          </a:prstGeom>
          <a:solidFill>
            <a:srgbClr val="F7A42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636C96F-C30A-CC38-74C0-82C22FB978D8}"/>
              </a:ext>
            </a:extLst>
          </p:cNvPr>
          <p:cNvSpPr/>
          <p:nvPr/>
        </p:nvSpPr>
        <p:spPr>
          <a:xfrm>
            <a:off x="-986440" y="3985223"/>
            <a:ext cx="859440" cy="781309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F6B0D4E-07EB-8B7B-CCEB-5EB59637E604}"/>
              </a:ext>
            </a:extLst>
          </p:cNvPr>
          <p:cNvSpPr/>
          <p:nvPr/>
        </p:nvSpPr>
        <p:spPr>
          <a:xfrm>
            <a:off x="5612170" y="2431172"/>
            <a:ext cx="859440" cy="781309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Send me to the right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93DFDC8-6D62-F419-11EB-F400155A142E}"/>
              </a:ext>
            </a:extLst>
          </p:cNvPr>
          <p:cNvSpPr/>
          <p:nvPr/>
        </p:nvSpPr>
        <p:spPr>
          <a:xfrm>
            <a:off x="5261708" y="4757963"/>
            <a:ext cx="859440" cy="781309"/>
          </a:xfrm>
          <a:prstGeom prst="rect">
            <a:avLst/>
          </a:prstGeom>
          <a:solidFill>
            <a:srgbClr val="10194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Send me to the bottom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9EB00E3-76BF-5B71-4DA8-097D21C5D66C}"/>
              </a:ext>
            </a:extLst>
          </p:cNvPr>
          <p:cNvSpPr/>
          <p:nvPr/>
        </p:nvSpPr>
        <p:spPr>
          <a:xfrm>
            <a:off x="3928657" y="3203914"/>
            <a:ext cx="859440" cy="781309"/>
          </a:xfrm>
          <a:prstGeom prst="rect">
            <a:avLst/>
          </a:prstGeom>
          <a:solidFill>
            <a:srgbClr val="33A1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Send me to the top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5CB74BE-E45E-AC97-7D3D-DD611027D42B}"/>
              </a:ext>
            </a:extLst>
          </p:cNvPr>
          <p:cNvSpPr/>
          <p:nvPr/>
        </p:nvSpPr>
        <p:spPr>
          <a:xfrm>
            <a:off x="7403903" y="3985223"/>
            <a:ext cx="859440" cy="78130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Send me to the left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20971F37-837A-D05E-67B0-5D04D1371F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0694" b="52849"/>
          <a:stretch/>
        </p:blipFill>
        <p:spPr>
          <a:xfrm>
            <a:off x="4601611" y="3833315"/>
            <a:ext cx="271965" cy="237150"/>
          </a:xfrm>
          <a:prstGeom prst="ellipse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5DE0FE7-3EF1-73B9-9FE8-A152516ACC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4714" y="4591373"/>
            <a:ext cx="291481" cy="296687"/>
          </a:xfrm>
          <a:prstGeom prst="ellipse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F842EFE-9F95-D5A2-6754-1D8D9B4805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1479" y="3064137"/>
            <a:ext cx="291740" cy="296687"/>
          </a:xfrm>
          <a:prstGeom prst="ellipse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09F82C0-B451-278A-9CFC-C4CA9ED15E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7309" y="3791763"/>
            <a:ext cx="323176" cy="296687"/>
          </a:xfrm>
          <a:prstGeom prst="ellipse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D159C06-26E8-C06D-6EFB-486468EAAF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2441" y="5364441"/>
            <a:ext cx="296687" cy="29668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361020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7F9A7E-36B6-D2D5-B543-D3B76A97B0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8">
            <a:extLst>
              <a:ext uri="{FF2B5EF4-FFF2-40B4-BE49-F238E27FC236}">
                <a16:creationId xmlns:a16="http://schemas.microsoft.com/office/drawing/2014/main" id="{57AA36C5-80A7-7593-BC4B-56ADC1894FFD}"/>
              </a:ext>
            </a:extLst>
          </p:cNvPr>
          <p:cNvSpPr/>
          <p:nvPr/>
        </p:nvSpPr>
        <p:spPr>
          <a:xfrm>
            <a:off x="703849" y="2197100"/>
            <a:ext cx="10784303" cy="594655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300EEC-E290-DC08-785C-B07CFC7E9358}"/>
              </a:ext>
            </a:extLst>
          </p:cNvPr>
          <p:cNvSpPr txBox="1"/>
          <p:nvPr/>
        </p:nvSpPr>
        <p:spPr>
          <a:xfrm>
            <a:off x="2747898" y="2272640"/>
            <a:ext cx="66962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KeySuite AI</a:t>
            </a:r>
          </a:p>
        </p:txBody>
      </p:sp>
      <p:sp>
        <p:nvSpPr>
          <p:cNvPr id="18" name="Graphic 18">
            <a:extLst>
              <a:ext uri="{FF2B5EF4-FFF2-40B4-BE49-F238E27FC236}">
                <a16:creationId xmlns:a16="http://schemas.microsoft.com/office/drawing/2014/main" id="{39B734CB-B889-C34A-B795-C9CEDBA44D67}"/>
              </a:ext>
            </a:extLst>
          </p:cNvPr>
          <p:cNvSpPr/>
          <p:nvPr/>
        </p:nvSpPr>
        <p:spPr>
          <a:xfrm>
            <a:off x="728624" y="3105152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8" name="Graphic 18">
            <a:extLst>
              <a:ext uri="{FF2B5EF4-FFF2-40B4-BE49-F238E27FC236}">
                <a16:creationId xmlns:a16="http://schemas.microsoft.com/office/drawing/2014/main" id="{3F1D7F41-66DF-7414-7D2D-1B5F19B81E92}"/>
              </a:ext>
            </a:extLst>
          </p:cNvPr>
          <p:cNvSpPr/>
          <p:nvPr/>
        </p:nvSpPr>
        <p:spPr>
          <a:xfrm>
            <a:off x="8027165" y="3105152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3" name="Graphic 18">
            <a:extLst>
              <a:ext uri="{FF2B5EF4-FFF2-40B4-BE49-F238E27FC236}">
                <a16:creationId xmlns:a16="http://schemas.microsoft.com/office/drawing/2014/main" id="{A6E6B196-72A0-478A-D149-472A4D392B43}"/>
              </a:ext>
            </a:extLst>
          </p:cNvPr>
          <p:cNvSpPr/>
          <p:nvPr/>
        </p:nvSpPr>
        <p:spPr>
          <a:xfrm>
            <a:off x="4377894" y="2960422"/>
            <a:ext cx="3436211" cy="1090610"/>
          </a:xfrm>
          <a:prstGeom prst="roundRect">
            <a:avLst>
              <a:gd name="adj" fmla="val 8120"/>
            </a:avLst>
          </a:prstGeom>
          <a:solidFill>
            <a:srgbClr val="F7A42B"/>
          </a:solidFill>
          <a:ln w="19050" cap="flat">
            <a:solidFill>
              <a:schemeClr val="bg1"/>
            </a:solidFill>
            <a:prstDash val="solid"/>
            <a:miter/>
          </a:ln>
          <a:effectLst>
            <a:outerShdw blurRad="635000" dist="457200" dir="6300000" sx="84000" sy="84000" algn="ctr" rotWithShape="0">
              <a:srgbClr val="000000">
                <a:alpha val="42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244053-CF2A-CA3E-F16F-DEDE1614E099}"/>
              </a:ext>
            </a:extLst>
          </p:cNvPr>
          <p:cNvSpPr txBox="1"/>
          <p:nvPr/>
        </p:nvSpPr>
        <p:spPr>
          <a:xfrm>
            <a:off x="728623" y="3373377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Align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22DF77-790C-18D4-41D8-A8149B68E912}"/>
              </a:ext>
            </a:extLst>
          </p:cNvPr>
          <p:cNvSpPr txBox="1"/>
          <p:nvPr/>
        </p:nvSpPr>
        <p:spPr>
          <a:xfrm>
            <a:off x="4377893" y="3246765"/>
            <a:ext cx="3436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Arrange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0EF962-5BCF-CBFE-E2A4-5034DC219183}"/>
              </a:ext>
            </a:extLst>
          </p:cNvPr>
          <p:cNvSpPr txBox="1"/>
          <p:nvPr/>
        </p:nvSpPr>
        <p:spPr>
          <a:xfrm>
            <a:off x="8027164" y="3373377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Adjust</a:t>
            </a:r>
          </a:p>
        </p:txBody>
      </p:sp>
      <p:sp>
        <p:nvSpPr>
          <p:cNvPr id="16" name="Graphic 18">
            <a:extLst>
              <a:ext uri="{FF2B5EF4-FFF2-40B4-BE49-F238E27FC236}">
                <a16:creationId xmlns:a16="http://schemas.microsoft.com/office/drawing/2014/main" id="{F794C4E7-29D2-8CB3-39F4-F512EE42912C}"/>
              </a:ext>
            </a:extLst>
          </p:cNvPr>
          <p:cNvSpPr/>
          <p:nvPr/>
        </p:nvSpPr>
        <p:spPr>
          <a:xfrm>
            <a:off x="728624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7" name="Graphic 18">
            <a:extLst>
              <a:ext uri="{FF2B5EF4-FFF2-40B4-BE49-F238E27FC236}">
                <a16:creationId xmlns:a16="http://schemas.microsoft.com/office/drawing/2014/main" id="{B3DD18CE-BD35-43F0-FE3D-78B13310E6BD}"/>
              </a:ext>
            </a:extLst>
          </p:cNvPr>
          <p:cNvSpPr/>
          <p:nvPr/>
        </p:nvSpPr>
        <p:spPr>
          <a:xfrm>
            <a:off x="8027165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E783E4-DB80-53E6-D109-1BB541BD5F61}"/>
              </a:ext>
            </a:extLst>
          </p:cNvPr>
          <p:cNvSpPr txBox="1"/>
          <p:nvPr/>
        </p:nvSpPr>
        <p:spPr>
          <a:xfrm>
            <a:off x="728623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Shapes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A5F17A-61F6-EDDA-76FE-0F7CE1979412}"/>
              </a:ext>
            </a:extLst>
          </p:cNvPr>
          <p:cNvSpPr txBox="1"/>
          <p:nvPr/>
        </p:nvSpPr>
        <p:spPr>
          <a:xfrm>
            <a:off x="8027164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Structure</a:t>
            </a:r>
          </a:p>
        </p:txBody>
      </p:sp>
      <p:sp>
        <p:nvSpPr>
          <p:cNvPr id="22" name="Graphic 18">
            <a:extLst>
              <a:ext uri="{FF2B5EF4-FFF2-40B4-BE49-F238E27FC236}">
                <a16:creationId xmlns:a16="http://schemas.microsoft.com/office/drawing/2014/main" id="{12A078B0-FDD0-CFD6-D780-EC8B6A0FE5F6}"/>
              </a:ext>
            </a:extLst>
          </p:cNvPr>
          <p:cNvSpPr/>
          <p:nvPr/>
        </p:nvSpPr>
        <p:spPr>
          <a:xfrm>
            <a:off x="4377894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53CA81-E44C-CD0E-4C57-1E50428846E1}"/>
              </a:ext>
            </a:extLst>
          </p:cNvPr>
          <p:cNvSpPr txBox="1"/>
          <p:nvPr/>
        </p:nvSpPr>
        <p:spPr>
          <a:xfrm>
            <a:off x="4377893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Blanking</a:t>
            </a:r>
          </a:p>
        </p:txBody>
      </p:sp>
      <p:sp>
        <p:nvSpPr>
          <p:cNvPr id="24" name="Graphic 18">
            <a:extLst>
              <a:ext uri="{FF2B5EF4-FFF2-40B4-BE49-F238E27FC236}">
                <a16:creationId xmlns:a16="http://schemas.microsoft.com/office/drawing/2014/main" id="{4AEA0592-4CE6-9702-00A1-29689F59601D}"/>
              </a:ext>
            </a:extLst>
          </p:cNvPr>
          <p:cNvSpPr/>
          <p:nvPr/>
        </p:nvSpPr>
        <p:spPr>
          <a:xfrm>
            <a:off x="728624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8" name="Graphic 18">
            <a:extLst>
              <a:ext uri="{FF2B5EF4-FFF2-40B4-BE49-F238E27FC236}">
                <a16:creationId xmlns:a16="http://schemas.microsoft.com/office/drawing/2014/main" id="{7A20DA77-CB84-4816-2565-08C45C4130D2}"/>
              </a:ext>
            </a:extLst>
          </p:cNvPr>
          <p:cNvSpPr/>
          <p:nvPr/>
        </p:nvSpPr>
        <p:spPr>
          <a:xfrm>
            <a:off x="8027165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1" name="Graphic 18">
            <a:extLst>
              <a:ext uri="{FF2B5EF4-FFF2-40B4-BE49-F238E27FC236}">
                <a16:creationId xmlns:a16="http://schemas.microsoft.com/office/drawing/2014/main" id="{1AFBCA93-C6CC-1266-7C30-DD6515245C0C}"/>
              </a:ext>
            </a:extLst>
          </p:cNvPr>
          <p:cNvSpPr/>
          <p:nvPr/>
        </p:nvSpPr>
        <p:spPr>
          <a:xfrm>
            <a:off x="4377894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4EC80E-C472-0F73-85E9-085556D14FED}"/>
              </a:ext>
            </a:extLst>
          </p:cNvPr>
          <p:cNvSpPr txBox="1"/>
          <p:nvPr/>
        </p:nvSpPr>
        <p:spPr>
          <a:xfrm>
            <a:off x="728623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Tables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CECAB2-1BFA-97C0-4EB3-1261CE5E7FF3}"/>
              </a:ext>
            </a:extLst>
          </p:cNvPr>
          <p:cNvSpPr txBox="1"/>
          <p:nvPr/>
        </p:nvSpPr>
        <p:spPr>
          <a:xfrm>
            <a:off x="8027164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View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329D67-9BE0-7DE4-A472-A45705EC2E09}"/>
              </a:ext>
            </a:extLst>
          </p:cNvPr>
          <p:cNvSpPr txBox="1"/>
          <p:nvPr/>
        </p:nvSpPr>
        <p:spPr>
          <a:xfrm>
            <a:off x="4377893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00B513-B722-911A-63B5-F7AC23650C7A}"/>
              </a:ext>
            </a:extLst>
          </p:cNvPr>
          <p:cNvSpPr txBox="1"/>
          <p:nvPr/>
        </p:nvSpPr>
        <p:spPr>
          <a:xfrm>
            <a:off x="1892070" y="932782"/>
            <a:ext cx="840786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chemeClr val="bg1"/>
                </a:solidFill>
              </a:rPr>
              <a:t>This document will step through some of the key features in </a:t>
            </a:r>
            <a:r>
              <a:rPr lang="en-GB" sz="2300" dirty="0" err="1">
                <a:solidFill>
                  <a:schemeClr val="bg1"/>
                </a:solidFill>
              </a:rPr>
              <a:t>KeySuite</a:t>
            </a:r>
            <a:r>
              <a:rPr lang="en-GB" sz="2300" dirty="0">
                <a:solidFill>
                  <a:schemeClr val="bg1"/>
                </a:solidFill>
              </a:rPr>
              <a:t> for PowerPoint </a:t>
            </a:r>
          </a:p>
        </p:txBody>
      </p: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86093E87-22A3-CF06-D5C3-E5F928A88044}"/>
              </a:ext>
            </a:extLst>
          </p:cNvPr>
          <p:cNvSpPr/>
          <p:nvPr/>
        </p:nvSpPr>
        <p:spPr>
          <a:xfrm rot="5400000">
            <a:off x="5907371" y="1696027"/>
            <a:ext cx="377259" cy="46853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860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C653A9-68DF-0FDF-922F-A9C74DC82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FF03DBF-5B80-F9C9-9710-BE6C95D5897E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 Bold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101943"/>
              </a:solidFill>
              <a:effectLst/>
              <a:uLnTx/>
              <a:uFillTx/>
              <a:latin typeface="Poppins Bold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0F4704-D669-04FD-B320-383A5A5275FE}"/>
              </a:ext>
            </a:extLst>
          </p:cNvPr>
          <p:cNvSpPr txBox="1"/>
          <p:nvPr/>
        </p:nvSpPr>
        <p:spPr>
          <a:xfrm>
            <a:off x="6439077" y="770891"/>
            <a:ext cx="3745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3A29A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Quickly space out shapes evenly on the slide!</a:t>
            </a:r>
            <a:endParaRPr kumimoji="0" lang="en-ID" sz="1800" b="1" i="0" u="none" strike="noStrike" kern="1200" cap="none" spc="0" normalizeH="0" baseline="0" noProof="0" dirty="0">
              <a:ln>
                <a:noFill/>
              </a:ln>
              <a:solidFill>
                <a:srgbClr val="03A29A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B5883D0-88BA-581D-93F1-1A70BDFC88C6}"/>
              </a:ext>
            </a:extLst>
          </p:cNvPr>
          <p:cNvGrpSpPr/>
          <p:nvPr/>
        </p:nvGrpSpPr>
        <p:grpSpPr>
          <a:xfrm>
            <a:off x="5960656" y="1766890"/>
            <a:ext cx="270688" cy="270308"/>
            <a:chOff x="4736323" y="2706688"/>
            <a:chExt cx="270688" cy="270308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FC8ACAA6-0C2E-DCA2-1F2D-5F4F3C776B5D}"/>
                </a:ext>
              </a:extLst>
            </p:cNvPr>
            <p:cNvSpPr/>
            <p:nvPr/>
          </p:nvSpPr>
          <p:spPr>
            <a:xfrm>
              <a:off x="4784742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C5E529BE-4C6E-C672-ADA5-2067B68A3421}"/>
                </a:ext>
              </a:extLst>
            </p:cNvPr>
            <p:cNvSpPr/>
            <p:nvPr/>
          </p:nvSpPr>
          <p:spPr>
            <a:xfrm>
              <a:off x="4736323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D45EBCA-2B20-9672-39B8-C0718B20A197}"/>
              </a:ext>
            </a:extLst>
          </p:cNvPr>
          <p:cNvGrpSpPr/>
          <p:nvPr/>
        </p:nvGrpSpPr>
        <p:grpSpPr>
          <a:xfrm>
            <a:off x="2324573" y="1766890"/>
            <a:ext cx="270688" cy="270308"/>
            <a:chOff x="2123262" y="2706688"/>
            <a:chExt cx="270688" cy="270308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727B91C-22EE-CBE8-3E02-40E0BA1FAA62}"/>
                </a:ext>
              </a:extLst>
            </p:cNvPr>
            <p:cNvSpPr/>
            <p:nvPr/>
          </p:nvSpPr>
          <p:spPr>
            <a:xfrm>
              <a:off x="2171681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EDAE2F4D-4EF6-FBD4-B619-B133A939AC79}"/>
                </a:ext>
              </a:extLst>
            </p:cNvPr>
            <p:cNvSpPr/>
            <p:nvPr/>
          </p:nvSpPr>
          <p:spPr>
            <a:xfrm>
              <a:off x="2123262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FDB6F5-4E9F-C2BF-51F6-C164BA3477D3}"/>
              </a:ext>
            </a:extLst>
          </p:cNvPr>
          <p:cNvGrpSpPr/>
          <p:nvPr/>
        </p:nvGrpSpPr>
        <p:grpSpPr>
          <a:xfrm>
            <a:off x="9596740" y="1766890"/>
            <a:ext cx="270688" cy="270308"/>
            <a:chOff x="7349384" y="2706688"/>
            <a:chExt cx="270688" cy="270308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122A00D2-A921-125E-1A51-D750CA565DAA}"/>
                </a:ext>
              </a:extLst>
            </p:cNvPr>
            <p:cNvSpPr/>
            <p:nvPr/>
          </p:nvSpPr>
          <p:spPr>
            <a:xfrm>
              <a:off x="7397803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F7A42B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4CF592AF-3345-177D-46F0-107393A844A2}"/>
                </a:ext>
              </a:extLst>
            </p:cNvPr>
            <p:cNvSpPr/>
            <p:nvPr/>
          </p:nvSpPr>
          <p:spPr>
            <a:xfrm>
              <a:off x="7349384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F7A42B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1DC9C9EA-9307-B814-50C0-C0592BD8280A}"/>
              </a:ext>
            </a:extLst>
          </p:cNvPr>
          <p:cNvGrpSpPr/>
          <p:nvPr/>
        </p:nvGrpSpPr>
        <p:grpSpPr>
          <a:xfrm>
            <a:off x="-334739" y="1903016"/>
            <a:ext cx="12861479" cy="0"/>
            <a:chOff x="-277589" y="1903016"/>
            <a:chExt cx="12861479" cy="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87225667-41C2-2125-BF60-9CDDDE2E0156}"/>
                </a:ext>
              </a:extLst>
            </p:cNvPr>
            <p:cNvCxnSpPr>
              <a:cxnSpLocks/>
            </p:cNvCxnSpPr>
            <p:nvPr/>
          </p:nvCxnSpPr>
          <p:spPr>
            <a:xfrm>
              <a:off x="-277589" y="1903016"/>
              <a:ext cx="2503784" cy="0"/>
            </a:xfrm>
            <a:prstGeom prst="line">
              <a:avLst/>
            </a:prstGeom>
            <a:ln w="19050">
              <a:solidFill>
                <a:srgbClr val="0A1A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7004833E-1A98-5754-19E6-0222F61DA7AC}"/>
                </a:ext>
              </a:extLst>
            </p:cNvPr>
            <p:cNvCxnSpPr>
              <a:cxnSpLocks/>
            </p:cNvCxnSpPr>
            <p:nvPr/>
          </p:nvCxnSpPr>
          <p:spPr>
            <a:xfrm>
              <a:off x="10080106" y="1903016"/>
              <a:ext cx="2503784" cy="0"/>
            </a:xfrm>
            <a:prstGeom prst="line">
              <a:avLst/>
            </a:prstGeom>
            <a:ln w="19050">
              <a:solidFill>
                <a:srgbClr val="0A1A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DE93EC19-0FBC-FBE4-7AC4-668B0A09962D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   ARRANGE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5BB83EF-E336-D975-F955-EA8CDE0CC7C4}"/>
              </a:ext>
            </a:extLst>
          </p:cNvPr>
          <p:cNvGrpSpPr/>
          <p:nvPr/>
        </p:nvGrpSpPr>
        <p:grpSpPr>
          <a:xfrm>
            <a:off x="1049179" y="2217702"/>
            <a:ext cx="2781355" cy="549043"/>
            <a:chOff x="1455577" y="2446302"/>
            <a:chExt cx="2781355" cy="941516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D1CDC640-59BA-4948-44F3-3D20C5E13AE7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98557E2-3A3C-362D-56F7-7EAAB56B1281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Set a gap from the top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52996F1-02C0-25A5-E388-56E4497D88CB}"/>
              </a:ext>
            </a:extLst>
          </p:cNvPr>
          <p:cNvGrpSpPr/>
          <p:nvPr/>
        </p:nvGrpSpPr>
        <p:grpSpPr>
          <a:xfrm>
            <a:off x="4705323" y="2217702"/>
            <a:ext cx="2781355" cy="549043"/>
            <a:chOff x="1455577" y="2446302"/>
            <a:chExt cx="2781355" cy="94151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78E1896-93EB-E339-D312-476E44DDB42C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3F58EB7-90AD-D3A8-A946-7777B64ADC16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Set a gap from the bottom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DF1C5CF-720C-4DC1-34A8-AC68E97E0E57}"/>
              </a:ext>
            </a:extLst>
          </p:cNvPr>
          <p:cNvGrpSpPr/>
          <p:nvPr/>
        </p:nvGrpSpPr>
        <p:grpSpPr>
          <a:xfrm>
            <a:off x="8362807" y="2217702"/>
            <a:ext cx="2781355" cy="549043"/>
            <a:chOff x="1455577" y="2446302"/>
            <a:chExt cx="2781355" cy="94151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A760BA8D-32F1-26F2-C4FE-F194B5E316B7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B8AB678-5A36-7DDB-E6BB-B8EF1246769C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Set a gap from the left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F97B43A-79DE-4A9E-72E4-397BE106447B}"/>
              </a:ext>
            </a:extLst>
          </p:cNvPr>
          <p:cNvGrpSpPr/>
          <p:nvPr/>
        </p:nvGrpSpPr>
        <p:grpSpPr>
          <a:xfrm>
            <a:off x="2742536" y="1903016"/>
            <a:ext cx="6706929" cy="0"/>
            <a:chOff x="2764731" y="1903016"/>
            <a:chExt cx="6706929" cy="0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45392DF7-B19E-2A9C-53C6-DE9985E22F75}"/>
                </a:ext>
              </a:extLst>
            </p:cNvPr>
            <p:cNvCxnSpPr>
              <a:cxnSpLocks/>
            </p:cNvCxnSpPr>
            <p:nvPr/>
          </p:nvCxnSpPr>
          <p:spPr>
            <a:xfrm>
              <a:off x="6407679" y="1903016"/>
              <a:ext cx="3063981" cy="0"/>
            </a:xfrm>
            <a:prstGeom prst="line">
              <a:avLst/>
            </a:prstGeom>
            <a:ln w="19050">
              <a:solidFill>
                <a:srgbClr val="0A1A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29589D1-13DE-52B6-5D9C-1EAECF44580D}"/>
                </a:ext>
              </a:extLst>
            </p:cNvPr>
            <p:cNvCxnSpPr>
              <a:cxnSpLocks/>
            </p:cNvCxnSpPr>
            <p:nvPr/>
          </p:nvCxnSpPr>
          <p:spPr>
            <a:xfrm>
              <a:off x="2764731" y="1903016"/>
              <a:ext cx="3063981" cy="0"/>
            </a:xfrm>
            <a:prstGeom prst="line">
              <a:avLst/>
            </a:prstGeom>
            <a:ln w="19050">
              <a:solidFill>
                <a:srgbClr val="0A1A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Arrow: Chevron 68">
            <a:extLst>
              <a:ext uri="{FF2B5EF4-FFF2-40B4-BE49-F238E27FC236}">
                <a16:creationId xmlns:a16="http://schemas.microsoft.com/office/drawing/2014/main" id="{88AE1929-ECE4-99DE-A060-CFA3FE4537A2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A2B91C2-B775-144D-1DED-6B7A7A2F6AD3}"/>
              </a:ext>
            </a:extLst>
          </p:cNvPr>
          <p:cNvSpPr/>
          <p:nvPr/>
        </p:nvSpPr>
        <p:spPr bwMode="gray">
          <a:xfrm>
            <a:off x="1672819" y="6327441"/>
            <a:ext cx="8846363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Hint: select the anchor shape first followed by the rest (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ctrl+click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), then type alt, c,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gl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/ gr /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gt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/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gb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[for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g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aps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l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eft,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r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ight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t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op or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b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ottom]. Try different gaps!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4B628D-8AEF-3CB1-B5CA-B1C6A096A44E}"/>
              </a:ext>
            </a:extLst>
          </p:cNvPr>
          <p:cNvSpPr/>
          <p:nvPr/>
        </p:nvSpPr>
        <p:spPr bwMode="gray">
          <a:xfrm>
            <a:off x="2004135" y="2945465"/>
            <a:ext cx="871443" cy="451522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Select me first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ED6993E-B1F7-16C3-BD95-33E4312744B1}"/>
              </a:ext>
            </a:extLst>
          </p:cNvPr>
          <p:cNvSpPr/>
          <p:nvPr/>
        </p:nvSpPr>
        <p:spPr bwMode="gray">
          <a:xfrm>
            <a:off x="2004135" y="3520002"/>
            <a:ext cx="871443" cy="451522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6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86CFA89-4C5F-0F68-1995-1EE9EA1612AE}"/>
              </a:ext>
            </a:extLst>
          </p:cNvPr>
          <p:cNvSpPr/>
          <p:nvPr/>
        </p:nvSpPr>
        <p:spPr bwMode="gray">
          <a:xfrm>
            <a:off x="2004135" y="3999800"/>
            <a:ext cx="871443" cy="451522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6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FBA814-A40D-C626-72E8-4FF575B366DE}"/>
              </a:ext>
            </a:extLst>
          </p:cNvPr>
          <p:cNvSpPr/>
          <p:nvPr/>
        </p:nvSpPr>
        <p:spPr bwMode="gray">
          <a:xfrm>
            <a:off x="2004135" y="4708330"/>
            <a:ext cx="871443" cy="451522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6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4F52FBC-C27D-9A59-5583-6FC1E4B028A5}"/>
              </a:ext>
            </a:extLst>
          </p:cNvPr>
          <p:cNvSpPr/>
          <p:nvPr/>
        </p:nvSpPr>
        <p:spPr bwMode="gray">
          <a:xfrm>
            <a:off x="2004135" y="5224632"/>
            <a:ext cx="871443" cy="451522"/>
          </a:xfrm>
          <a:prstGeom prst="rect">
            <a:avLst/>
          </a:prstGeom>
          <a:solidFill>
            <a:srgbClr val="00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6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EAEB79-1ABC-31C6-85F3-422145A7746A}"/>
              </a:ext>
            </a:extLst>
          </p:cNvPr>
          <p:cNvSpPr/>
          <p:nvPr/>
        </p:nvSpPr>
        <p:spPr bwMode="gray">
          <a:xfrm>
            <a:off x="5660279" y="5669132"/>
            <a:ext cx="871443" cy="451522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Select me first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80DC974-F399-6944-D78A-130F25BF0E5B}"/>
              </a:ext>
            </a:extLst>
          </p:cNvPr>
          <p:cNvSpPr/>
          <p:nvPr/>
        </p:nvSpPr>
        <p:spPr bwMode="gray">
          <a:xfrm rot="10800000">
            <a:off x="5660279" y="5094595"/>
            <a:ext cx="871443" cy="451522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6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3587B71-C4B1-9609-3B61-27ED76809BD4}"/>
              </a:ext>
            </a:extLst>
          </p:cNvPr>
          <p:cNvSpPr/>
          <p:nvPr/>
        </p:nvSpPr>
        <p:spPr bwMode="gray">
          <a:xfrm rot="10800000">
            <a:off x="5660279" y="4614797"/>
            <a:ext cx="871443" cy="451522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6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E6A6585-3AC3-6AA7-B2FE-D7E41B484B98}"/>
              </a:ext>
            </a:extLst>
          </p:cNvPr>
          <p:cNvSpPr/>
          <p:nvPr/>
        </p:nvSpPr>
        <p:spPr bwMode="gray">
          <a:xfrm rot="10800000">
            <a:off x="5660279" y="3906267"/>
            <a:ext cx="871443" cy="451522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6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46FC918-E9BB-3897-4B33-E1B272B05A81}"/>
              </a:ext>
            </a:extLst>
          </p:cNvPr>
          <p:cNvSpPr/>
          <p:nvPr/>
        </p:nvSpPr>
        <p:spPr bwMode="gray">
          <a:xfrm rot="10800000">
            <a:off x="5660279" y="3389965"/>
            <a:ext cx="871443" cy="451522"/>
          </a:xfrm>
          <a:prstGeom prst="rect">
            <a:avLst/>
          </a:prstGeom>
          <a:solidFill>
            <a:srgbClr val="00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6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0BE1E0A-836A-710C-2ED8-824E5CB9CDDB}"/>
              </a:ext>
            </a:extLst>
          </p:cNvPr>
          <p:cNvSpPr/>
          <p:nvPr/>
        </p:nvSpPr>
        <p:spPr bwMode="gray">
          <a:xfrm>
            <a:off x="7549006" y="2999332"/>
            <a:ext cx="660046" cy="500709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Select me first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A3CF8F1-9B61-CBA1-3D9E-5B4CB380E853}"/>
              </a:ext>
            </a:extLst>
          </p:cNvPr>
          <p:cNvSpPr/>
          <p:nvPr/>
        </p:nvSpPr>
        <p:spPr bwMode="gray">
          <a:xfrm>
            <a:off x="8483138" y="2999332"/>
            <a:ext cx="660046" cy="500709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85FD5D2-3EE8-F38C-BBC3-3742651DE2F9}"/>
              </a:ext>
            </a:extLst>
          </p:cNvPr>
          <p:cNvSpPr/>
          <p:nvPr/>
        </p:nvSpPr>
        <p:spPr bwMode="gray">
          <a:xfrm>
            <a:off x="9325830" y="2999332"/>
            <a:ext cx="660046" cy="500709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472C395-DA86-1FD4-F7F1-C9EEA4ED21A4}"/>
              </a:ext>
            </a:extLst>
          </p:cNvPr>
          <p:cNvSpPr/>
          <p:nvPr/>
        </p:nvSpPr>
        <p:spPr bwMode="gray">
          <a:xfrm>
            <a:off x="10136060" y="2999332"/>
            <a:ext cx="660046" cy="500709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E45254D-AC95-5B08-B6C3-1DD0620E5DD1}"/>
              </a:ext>
            </a:extLst>
          </p:cNvPr>
          <p:cNvSpPr/>
          <p:nvPr/>
        </p:nvSpPr>
        <p:spPr bwMode="gray">
          <a:xfrm>
            <a:off x="10828787" y="2999332"/>
            <a:ext cx="660046" cy="500709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8F95C0B-835D-A690-CF42-860C48F8E4E3}"/>
              </a:ext>
            </a:extLst>
          </p:cNvPr>
          <p:cNvGrpSpPr/>
          <p:nvPr/>
        </p:nvGrpSpPr>
        <p:grpSpPr>
          <a:xfrm>
            <a:off x="8362807" y="4811391"/>
            <a:ext cx="2781355" cy="549043"/>
            <a:chOff x="1455577" y="2446302"/>
            <a:chExt cx="2781355" cy="941516"/>
          </a:xfrm>
        </p:grpSpPr>
        <p:sp>
          <p:nvSpPr>
            <p:cNvPr id="87" name="Rectangle: Rounded Corners 86">
              <a:extLst>
                <a:ext uri="{FF2B5EF4-FFF2-40B4-BE49-F238E27FC236}">
                  <a16:creationId xmlns:a16="http://schemas.microsoft.com/office/drawing/2014/main" id="{6E7D4120-60DD-7F4C-7CFF-4644E25A906D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E8DE1BA1-9514-EC48-5D34-12F6586383D5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27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Set a gap from the right</a:t>
              </a:r>
            </a:p>
          </p:txBody>
        </p:sp>
      </p:grpSp>
      <p:sp>
        <p:nvSpPr>
          <p:cNvPr id="96" name="Rectangle 95">
            <a:extLst>
              <a:ext uri="{FF2B5EF4-FFF2-40B4-BE49-F238E27FC236}">
                <a16:creationId xmlns:a16="http://schemas.microsoft.com/office/drawing/2014/main" id="{099A686B-6E98-F10F-412F-B2B677014A1A}"/>
              </a:ext>
            </a:extLst>
          </p:cNvPr>
          <p:cNvSpPr/>
          <p:nvPr/>
        </p:nvSpPr>
        <p:spPr bwMode="gray">
          <a:xfrm>
            <a:off x="11120887" y="5593021"/>
            <a:ext cx="660046" cy="500709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1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Select me first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781D7370-6065-044D-ADDB-B2A37FC5855E}"/>
              </a:ext>
            </a:extLst>
          </p:cNvPr>
          <p:cNvSpPr/>
          <p:nvPr/>
        </p:nvSpPr>
        <p:spPr bwMode="gray">
          <a:xfrm rot="10800000">
            <a:off x="10186755" y="5593021"/>
            <a:ext cx="660046" cy="500709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0B987A2-2C09-82D4-0577-10AF4AACF6A3}"/>
              </a:ext>
            </a:extLst>
          </p:cNvPr>
          <p:cNvSpPr/>
          <p:nvPr/>
        </p:nvSpPr>
        <p:spPr bwMode="gray">
          <a:xfrm rot="10800000">
            <a:off x="9344063" y="5593021"/>
            <a:ext cx="660046" cy="500709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12BE1E23-B6E8-F8F4-D075-8F41DDF9F5B3}"/>
              </a:ext>
            </a:extLst>
          </p:cNvPr>
          <p:cNvSpPr/>
          <p:nvPr/>
        </p:nvSpPr>
        <p:spPr bwMode="gray">
          <a:xfrm rot="10800000">
            <a:off x="8533833" y="5593021"/>
            <a:ext cx="660046" cy="500709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87199994-617D-5CDE-978B-F852585AF474}"/>
              </a:ext>
            </a:extLst>
          </p:cNvPr>
          <p:cNvSpPr/>
          <p:nvPr/>
        </p:nvSpPr>
        <p:spPr bwMode="gray">
          <a:xfrm rot="10800000">
            <a:off x="7841106" y="5593021"/>
            <a:ext cx="660046" cy="500709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01" name="Speech Bubble: Rectangle 100">
            <a:extLst>
              <a:ext uri="{FF2B5EF4-FFF2-40B4-BE49-F238E27FC236}">
                <a16:creationId xmlns:a16="http://schemas.microsoft.com/office/drawing/2014/main" id="{2D4217D8-FE7D-01AE-DA99-D3A3870FCAE5}"/>
              </a:ext>
            </a:extLst>
          </p:cNvPr>
          <p:cNvSpPr/>
          <p:nvPr/>
        </p:nvSpPr>
        <p:spPr bwMode="gray">
          <a:xfrm>
            <a:off x="3467562" y="3917633"/>
            <a:ext cx="1660018" cy="737786"/>
          </a:xfrm>
          <a:prstGeom prst="wedgeRectCallout">
            <a:avLst>
              <a:gd name="adj1" fmla="val -7373"/>
              <a:gd name="adj2" fmla="val -87918"/>
            </a:avLst>
          </a:prstGeom>
          <a:solidFill>
            <a:srgbClr val="00C4CC"/>
          </a:solidFill>
          <a:ln w="190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 tip: use “Gaps Vertically” (alt, c,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gv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 if you just want no gaps between shapes</a:t>
            </a: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" name="Speech Bubble: Rectangle 101">
            <a:extLst>
              <a:ext uri="{FF2B5EF4-FFF2-40B4-BE49-F238E27FC236}">
                <a16:creationId xmlns:a16="http://schemas.microsoft.com/office/drawing/2014/main" id="{9A099466-46D2-0A82-0CE7-F3C4B04F50A2}"/>
              </a:ext>
            </a:extLst>
          </p:cNvPr>
          <p:cNvSpPr/>
          <p:nvPr/>
        </p:nvSpPr>
        <p:spPr bwMode="gray">
          <a:xfrm>
            <a:off x="8232608" y="4014136"/>
            <a:ext cx="2781355" cy="458724"/>
          </a:xfrm>
          <a:prstGeom prst="wedgeRectCallout">
            <a:avLst>
              <a:gd name="adj1" fmla="val -54480"/>
              <a:gd name="adj2" fmla="val -79946"/>
            </a:avLst>
          </a:prstGeom>
          <a:solidFill>
            <a:srgbClr val="00C4CC"/>
          </a:solidFill>
          <a:ln w="190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 tip: use “Gaps Horizontally” (alt, c,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gh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 if you just want no gaps between shapes</a:t>
            </a: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9CCDD1-2557-7764-371C-D2DB5813E5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1055" y="2531731"/>
            <a:ext cx="343532" cy="343532"/>
          </a:xfrm>
          <a:prstGeom prst="ellipse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5910A7-A1D5-C72F-5299-2ACDC4AFCC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6321" y="2506848"/>
            <a:ext cx="366433" cy="354982"/>
          </a:xfrm>
          <a:prstGeom prst="ellipse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6D7E5A4-A201-F224-832E-105C4458B3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7771" y="4283751"/>
            <a:ext cx="366433" cy="360707"/>
          </a:xfrm>
          <a:prstGeom prst="ellipse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BFF4D9-D6E3-093F-8266-A771372324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9506" y="4483559"/>
            <a:ext cx="349256" cy="343532"/>
          </a:xfrm>
          <a:prstGeom prst="ellipse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D824B81-4408-259E-F352-DE534E9E7B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2710" y="5130065"/>
            <a:ext cx="343532" cy="343532"/>
          </a:xfrm>
          <a:prstGeom prst="ellipse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399A706-B426-A4E8-7E47-00866D0F7E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583" y="2506848"/>
            <a:ext cx="366433" cy="35498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8447000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4E91E-040F-5D99-EB7A-FE41778E1A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8B14446-24B1-485E-E39D-D95A58F861F8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 Bold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101943"/>
              </a:solidFill>
              <a:effectLst/>
              <a:uLnTx/>
              <a:uFillTx/>
              <a:latin typeface="Poppins Bold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F81016-757B-8ABF-8FCF-68C48B17DB38}"/>
              </a:ext>
            </a:extLst>
          </p:cNvPr>
          <p:cNvSpPr txBox="1"/>
          <p:nvPr/>
        </p:nvSpPr>
        <p:spPr>
          <a:xfrm>
            <a:off x="6439077" y="770891"/>
            <a:ext cx="3745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3A29A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Quickly align shapes within another shape’s dimensions!</a:t>
            </a:r>
            <a:endParaRPr kumimoji="0" lang="en-ID" sz="1800" b="1" i="0" u="none" strike="noStrike" kern="1200" cap="none" spc="0" normalizeH="0" baseline="0" noProof="0" dirty="0">
              <a:ln>
                <a:noFill/>
              </a:ln>
              <a:solidFill>
                <a:srgbClr val="03A29A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913FFB-D268-63AC-BA7B-FDB05B620C99}"/>
              </a:ext>
            </a:extLst>
          </p:cNvPr>
          <p:cNvGrpSpPr/>
          <p:nvPr/>
        </p:nvGrpSpPr>
        <p:grpSpPr>
          <a:xfrm>
            <a:off x="8908197" y="1766890"/>
            <a:ext cx="270688" cy="270308"/>
            <a:chOff x="4736323" y="2706688"/>
            <a:chExt cx="270688" cy="270308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49FEC50F-AE58-9EAB-16EA-DF668D5CD99C}"/>
                </a:ext>
              </a:extLst>
            </p:cNvPr>
            <p:cNvSpPr/>
            <p:nvPr/>
          </p:nvSpPr>
          <p:spPr>
            <a:xfrm>
              <a:off x="4784742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4BC4239D-03BE-1A9F-4981-96D1ECF0CD99}"/>
                </a:ext>
              </a:extLst>
            </p:cNvPr>
            <p:cNvSpPr/>
            <p:nvPr/>
          </p:nvSpPr>
          <p:spPr>
            <a:xfrm>
              <a:off x="4736323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A41F47E-11FA-924E-5035-9647C837C09F}"/>
              </a:ext>
            </a:extLst>
          </p:cNvPr>
          <p:cNvGrpSpPr/>
          <p:nvPr/>
        </p:nvGrpSpPr>
        <p:grpSpPr>
          <a:xfrm>
            <a:off x="3006732" y="1766890"/>
            <a:ext cx="270688" cy="270308"/>
            <a:chOff x="2123262" y="2706688"/>
            <a:chExt cx="270688" cy="270308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6CEC5D9B-2262-0FF3-CF61-AF4DA6FD4DC3}"/>
                </a:ext>
              </a:extLst>
            </p:cNvPr>
            <p:cNvSpPr/>
            <p:nvPr/>
          </p:nvSpPr>
          <p:spPr>
            <a:xfrm>
              <a:off x="2171681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8832DF44-7B55-7C76-82AB-978F17E459AC}"/>
                </a:ext>
              </a:extLst>
            </p:cNvPr>
            <p:cNvSpPr/>
            <p:nvPr/>
          </p:nvSpPr>
          <p:spPr>
            <a:xfrm>
              <a:off x="2123262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3E2EABE-2C98-D551-E4FF-E850440351E8}"/>
              </a:ext>
            </a:extLst>
          </p:cNvPr>
          <p:cNvCxnSpPr>
            <a:cxnSpLocks/>
          </p:cNvCxnSpPr>
          <p:nvPr/>
        </p:nvCxnSpPr>
        <p:spPr>
          <a:xfrm>
            <a:off x="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49CA12D4-192C-2DF8-BCDD-36C3F15AF676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   ARRANGE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C7A11CE-3E6D-C807-4706-EB691784CDA9}"/>
              </a:ext>
            </a:extLst>
          </p:cNvPr>
          <p:cNvGrpSpPr/>
          <p:nvPr/>
        </p:nvGrpSpPr>
        <p:grpSpPr>
          <a:xfrm>
            <a:off x="1091437" y="2217702"/>
            <a:ext cx="4120710" cy="941516"/>
            <a:chOff x="1455577" y="2446302"/>
            <a:chExt cx="2781355" cy="941516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3D83B7DD-E6C0-AB6D-8FC7-6E28EF513755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B74B031-D339-B67E-172A-D4DC3A384A40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Align these shapes in the width</a:t>
              </a:r>
              <a:b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</a:b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of the first shape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4B590BA-0338-06E9-B75E-BAB2F66F4324}"/>
              </a:ext>
            </a:extLst>
          </p:cNvPr>
          <p:cNvGrpSpPr/>
          <p:nvPr/>
        </p:nvGrpSpPr>
        <p:grpSpPr>
          <a:xfrm>
            <a:off x="6973386" y="2217702"/>
            <a:ext cx="4120710" cy="941516"/>
            <a:chOff x="1455577" y="2446302"/>
            <a:chExt cx="2781355" cy="94151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2DA78735-8388-18BB-4381-593F7C2CABF1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72A37DF-8506-0D91-9CB0-2B7A0E2179D3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Align these shapes in the height</a:t>
              </a:r>
              <a:b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</a:b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of the first shape</a:t>
              </a:r>
            </a:p>
          </p:txBody>
        </p:sp>
      </p:grp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94CF540D-2460-0851-D1DA-010B5262B763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C279071-4141-0117-65A9-55D9ED63281D}"/>
              </a:ext>
            </a:extLst>
          </p:cNvPr>
          <p:cNvCxnSpPr>
            <a:cxnSpLocks/>
          </p:cNvCxnSpPr>
          <p:nvPr/>
        </p:nvCxnSpPr>
        <p:spPr>
          <a:xfrm>
            <a:off x="934720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31F259A-E5D0-3369-C728-B21F269124A6}"/>
              </a:ext>
            </a:extLst>
          </p:cNvPr>
          <p:cNvCxnSpPr>
            <a:cxnSpLocks/>
          </p:cNvCxnSpPr>
          <p:nvPr/>
        </p:nvCxnSpPr>
        <p:spPr>
          <a:xfrm>
            <a:off x="3430836" y="1903016"/>
            <a:ext cx="5330329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BB36C410-FFB8-BF50-EB66-38FCCA9A0BB4}"/>
              </a:ext>
            </a:extLst>
          </p:cNvPr>
          <p:cNvSpPr/>
          <p:nvPr/>
        </p:nvSpPr>
        <p:spPr bwMode="gray">
          <a:xfrm>
            <a:off x="1672819" y="6327441"/>
            <a:ext cx="8846363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Hint: select the anchor shape first followed by the rest (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ctrl+click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), then type alt, c,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gw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/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gh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[for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g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aps in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w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idth /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eight]. Try different gaps!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24644DD-5A64-B65C-9D76-4BECBE5CFDC0}"/>
              </a:ext>
            </a:extLst>
          </p:cNvPr>
          <p:cNvSpPr/>
          <p:nvPr/>
        </p:nvSpPr>
        <p:spPr bwMode="gray">
          <a:xfrm>
            <a:off x="1146113" y="3469190"/>
            <a:ext cx="4011359" cy="500709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Select me first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6EC363-613F-D7BB-C6A9-AA1499E861D3}"/>
              </a:ext>
            </a:extLst>
          </p:cNvPr>
          <p:cNvSpPr/>
          <p:nvPr/>
        </p:nvSpPr>
        <p:spPr bwMode="gray">
          <a:xfrm>
            <a:off x="1146113" y="4224682"/>
            <a:ext cx="844612" cy="500709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24F103-292E-9FE7-811D-6625AA859B0C}"/>
              </a:ext>
            </a:extLst>
          </p:cNvPr>
          <p:cNvSpPr/>
          <p:nvPr/>
        </p:nvSpPr>
        <p:spPr bwMode="gray">
          <a:xfrm>
            <a:off x="2066863" y="4224682"/>
            <a:ext cx="507195" cy="500709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02726E9-8F7A-54CB-FAD7-8CAA61A244B8}"/>
              </a:ext>
            </a:extLst>
          </p:cNvPr>
          <p:cNvSpPr/>
          <p:nvPr/>
        </p:nvSpPr>
        <p:spPr bwMode="gray">
          <a:xfrm>
            <a:off x="4152901" y="4224682"/>
            <a:ext cx="1004572" cy="500709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FFEA76-74F2-ED5F-770A-6F9D6CB84AF0}"/>
              </a:ext>
            </a:extLst>
          </p:cNvPr>
          <p:cNvSpPr/>
          <p:nvPr/>
        </p:nvSpPr>
        <p:spPr bwMode="gray">
          <a:xfrm>
            <a:off x="2737897" y="4224682"/>
            <a:ext cx="1100678" cy="500709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1" name="Speech Bubble: Rectangle 20">
            <a:extLst>
              <a:ext uri="{FF2B5EF4-FFF2-40B4-BE49-F238E27FC236}">
                <a16:creationId xmlns:a16="http://schemas.microsoft.com/office/drawing/2014/main" id="{59634798-AC79-F93B-4789-987BF301FF97}"/>
              </a:ext>
            </a:extLst>
          </p:cNvPr>
          <p:cNvSpPr/>
          <p:nvPr/>
        </p:nvSpPr>
        <p:spPr bwMode="gray">
          <a:xfrm>
            <a:off x="2166039" y="5356689"/>
            <a:ext cx="1986862" cy="597358"/>
          </a:xfrm>
          <a:prstGeom prst="wedgeRectCallout">
            <a:avLst>
              <a:gd name="adj1" fmla="val -7373"/>
              <a:gd name="adj2" fmla="val -87918"/>
            </a:avLst>
          </a:prstGeom>
          <a:solidFill>
            <a:srgbClr val="00C4CC"/>
          </a:solidFill>
          <a:ln w="190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 tip: try it with both ‘equal’ and ‘scaled’ width options to see what happens</a:t>
            </a: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AF7F64E-2FFB-A45B-D01F-68FD97BDA794}"/>
              </a:ext>
            </a:extLst>
          </p:cNvPr>
          <p:cNvSpPr/>
          <p:nvPr/>
        </p:nvSpPr>
        <p:spPr>
          <a:xfrm>
            <a:off x="8029778" y="3386668"/>
            <a:ext cx="798228" cy="2796772"/>
          </a:xfrm>
          <a:prstGeom prst="rect">
            <a:avLst/>
          </a:prstGeom>
          <a:solidFill>
            <a:srgbClr val="00C4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Select</a:t>
            </a:r>
            <a:b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</a:b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me first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A70ACC-B316-A454-A805-02885619D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625" y="2933068"/>
            <a:ext cx="343532" cy="343532"/>
          </a:xfrm>
          <a:prstGeom prst="ellipse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72D755-1F84-BFA3-4575-3EAD6DDBC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3438" y="2921618"/>
            <a:ext cx="366433" cy="354982"/>
          </a:xfrm>
          <a:prstGeom prst="ellipse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BEA1601-87FE-AD1C-2983-CAF83C103570}"/>
              </a:ext>
            </a:extLst>
          </p:cNvPr>
          <p:cNvSpPr/>
          <p:nvPr/>
        </p:nvSpPr>
        <p:spPr bwMode="gray">
          <a:xfrm>
            <a:off x="8952367" y="5632609"/>
            <a:ext cx="844612" cy="500709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C7E9F30-81CF-E906-0649-E97781C09980}"/>
              </a:ext>
            </a:extLst>
          </p:cNvPr>
          <p:cNvSpPr/>
          <p:nvPr/>
        </p:nvSpPr>
        <p:spPr bwMode="gray">
          <a:xfrm>
            <a:off x="8952367" y="4750208"/>
            <a:ext cx="844612" cy="666444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A6E1657-65CF-E464-76D2-894610FF7380}"/>
              </a:ext>
            </a:extLst>
          </p:cNvPr>
          <p:cNvSpPr/>
          <p:nvPr/>
        </p:nvSpPr>
        <p:spPr bwMode="gray">
          <a:xfrm>
            <a:off x="8952367" y="3392238"/>
            <a:ext cx="844612" cy="694832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374F397-3AED-9A82-9331-19F6509A0F2A}"/>
              </a:ext>
            </a:extLst>
          </p:cNvPr>
          <p:cNvSpPr/>
          <p:nvPr/>
        </p:nvSpPr>
        <p:spPr bwMode="gray">
          <a:xfrm>
            <a:off x="8952367" y="4178817"/>
            <a:ext cx="844612" cy="376190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3826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A36F32-3EDB-DDAD-48E0-0D88F39C48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235281F-A3E3-2B2E-8B37-68862D0528A8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 Bold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101943"/>
              </a:solidFill>
              <a:effectLst/>
              <a:uLnTx/>
              <a:uFillTx/>
              <a:latin typeface="Poppins Bold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7929F1-2446-111F-3415-555A8BD9E7B1}"/>
              </a:ext>
            </a:extLst>
          </p:cNvPr>
          <p:cNvSpPr txBox="1"/>
          <p:nvPr/>
        </p:nvSpPr>
        <p:spPr>
          <a:xfrm>
            <a:off x="6439077" y="770891"/>
            <a:ext cx="3745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3A29A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Quickly switch columns</a:t>
            </a:r>
            <a:b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3A29A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</a:b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3A29A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and rows on a slide!</a:t>
            </a:r>
            <a:endParaRPr kumimoji="0" lang="en-ID" sz="1800" b="1" i="0" u="none" strike="noStrike" kern="1200" cap="none" spc="0" normalizeH="0" baseline="0" noProof="0" dirty="0">
              <a:ln>
                <a:noFill/>
              </a:ln>
              <a:solidFill>
                <a:srgbClr val="03A29A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D8B1EBB-D970-3752-DEC2-272B986D2A24}"/>
              </a:ext>
            </a:extLst>
          </p:cNvPr>
          <p:cNvGrpSpPr/>
          <p:nvPr/>
        </p:nvGrpSpPr>
        <p:grpSpPr>
          <a:xfrm>
            <a:off x="8908197" y="1766890"/>
            <a:ext cx="270688" cy="270308"/>
            <a:chOff x="4736323" y="2706688"/>
            <a:chExt cx="270688" cy="270308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E8060EAB-62C3-DCD3-A074-000BD1DABDDA}"/>
                </a:ext>
              </a:extLst>
            </p:cNvPr>
            <p:cNvSpPr/>
            <p:nvPr/>
          </p:nvSpPr>
          <p:spPr>
            <a:xfrm>
              <a:off x="4784742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75DDC999-5AC5-34B2-EDF5-1523BB65CEFA}"/>
                </a:ext>
              </a:extLst>
            </p:cNvPr>
            <p:cNvSpPr/>
            <p:nvPr/>
          </p:nvSpPr>
          <p:spPr>
            <a:xfrm>
              <a:off x="4736323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5B39DA5-CFD6-BB61-3341-AFEC905E12F0}"/>
              </a:ext>
            </a:extLst>
          </p:cNvPr>
          <p:cNvGrpSpPr/>
          <p:nvPr/>
        </p:nvGrpSpPr>
        <p:grpSpPr>
          <a:xfrm>
            <a:off x="3006732" y="1766890"/>
            <a:ext cx="270688" cy="270308"/>
            <a:chOff x="2123262" y="2706688"/>
            <a:chExt cx="270688" cy="270308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7A043137-A4B9-012F-5612-FBB1B14756E4}"/>
                </a:ext>
              </a:extLst>
            </p:cNvPr>
            <p:cNvSpPr/>
            <p:nvPr/>
          </p:nvSpPr>
          <p:spPr>
            <a:xfrm>
              <a:off x="2171681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C4B2AF6D-3448-A969-F00A-64139A929166}"/>
                </a:ext>
              </a:extLst>
            </p:cNvPr>
            <p:cNvSpPr/>
            <p:nvPr/>
          </p:nvSpPr>
          <p:spPr>
            <a:xfrm>
              <a:off x="2123262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39ED887-66EB-4B55-B6D9-2410158EF258}"/>
              </a:ext>
            </a:extLst>
          </p:cNvPr>
          <p:cNvCxnSpPr>
            <a:cxnSpLocks/>
          </p:cNvCxnSpPr>
          <p:nvPr/>
        </p:nvCxnSpPr>
        <p:spPr>
          <a:xfrm>
            <a:off x="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0361D219-379F-0C08-81B0-DF8261331C5C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   ARRANGE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C9B4246-43F8-05EE-A4E2-4402DCD99585}"/>
              </a:ext>
            </a:extLst>
          </p:cNvPr>
          <p:cNvGrpSpPr/>
          <p:nvPr/>
        </p:nvGrpSpPr>
        <p:grpSpPr>
          <a:xfrm>
            <a:off x="1091437" y="2217702"/>
            <a:ext cx="4120710" cy="941516"/>
            <a:chOff x="1455577" y="2446302"/>
            <a:chExt cx="2781355" cy="941516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A30CEC8E-C774-8338-A42E-E009A206AE1A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48A0234-D362-5B1B-36B8-89B954CB00FC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Quickly switch these two columns</a:t>
              </a:r>
              <a:b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</a:b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of objects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A496BD3-E442-77D0-032F-912505963487}"/>
              </a:ext>
            </a:extLst>
          </p:cNvPr>
          <p:cNvGrpSpPr/>
          <p:nvPr/>
        </p:nvGrpSpPr>
        <p:grpSpPr>
          <a:xfrm>
            <a:off x="6979090" y="2217702"/>
            <a:ext cx="4120710" cy="941516"/>
            <a:chOff x="1455577" y="2446302"/>
            <a:chExt cx="2781355" cy="94151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83CDCDAE-B0A6-E0F6-692E-C53A9938A816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1F1309B-1B19-8CB3-A5DA-8395778EEF04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Quickly switch these rows of</a:t>
              </a:r>
              <a:b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</a:b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objects</a:t>
              </a:r>
            </a:p>
          </p:txBody>
        </p:sp>
      </p:grp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7CD98FA5-633B-F872-121D-C488842C3327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E869C80-A856-1B77-11FC-0426153E99C8}"/>
              </a:ext>
            </a:extLst>
          </p:cNvPr>
          <p:cNvCxnSpPr>
            <a:cxnSpLocks/>
          </p:cNvCxnSpPr>
          <p:nvPr/>
        </p:nvCxnSpPr>
        <p:spPr>
          <a:xfrm>
            <a:off x="934720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6D5CA64-BA0A-1A3F-A6C8-F48D590AD32F}"/>
              </a:ext>
            </a:extLst>
          </p:cNvPr>
          <p:cNvCxnSpPr>
            <a:cxnSpLocks/>
          </p:cNvCxnSpPr>
          <p:nvPr/>
        </p:nvCxnSpPr>
        <p:spPr>
          <a:xfrm>
            <a:off x="3430836" y="1903016"/>
            <a:ext cx="5330329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7F211144-42B5-9FF0-E93F-B28FED5D04B0}"/>
              </a:ext>
            </a:extLst>
          </p:cNvPr>
          <p:cNvSpPr/>
          <p:nvPr/>
        </p:nvSpPr>
        <p:spPr bwMode="gray">
          <a:xfrm>
            <a:off x="1091437" y="6327441"/>
            <a:ext cx="4120710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Hint: select all shapes in the columns, then type alt, c,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sc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[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s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witch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c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olumns].</a:t>
            </a:r>
          </a:p>
        </p:txBody>
      </p:sp>
      <p:grpSp>
        <p:nvGrpSpPr>
          <p:cNvPr id="56" name="KeySuiteHeader_TextBox 5">
            <a:extLst>
              <a:ext uri="{FF2B5EF4-FFF2-40B4-BE49-F238E27FC236}">
                <a16:creationId xmlns:a16="http://schemas.microsoft.com/office/drawing/2014/main" id="{DD954AB9-5D07-D912-476D-481AF245FFA3}"/>
              </a:ext>
            </a:extLst>
          </p:cNvPr>
          <p:cNvGrpSpPr/>
          <p:nvPr/>
        </p:nvGrpSpPr>
        <p:grpSpPr>
          <a:xfrm>
            <a:off x="6815466" y="3700100"/>
            <a:ext cx="756698" cy="232703"/>
            <a:chOff x="330200" y="1270000"/>
            <a:chExt cx="1792726" cy="294081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5108FC7-4164-2E42-B989-C8EA9A81B3CB}"/>
                </a:ext>
              </a:extLst>
            </p:cNvPr>
            <p:cNvSpPr txBox="1"/>
            <p:nvPr/>
          </p:nvSpPr>
          <p:spPr bwMode="gray">
            <a:xfrm>
              <a:off x="330200" y="1270000"/>
              <a:ext cx="1792726" cy="294081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/>
                  <a:ea typeface="+mn-ea"/>
                  <a:cs typeface="+mn-cs"/>
                </a:rPr>
                <a:t>Row 1</a:t>
              </a:r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B645B40D-B58D-8A77-61E2-6269389A133A}"/>
                </a:ext>
              </a:extLst>
            </p:cNvPr>
            <p:cNvCxnSpPr>
              <a:cxnSpLocks/>
              <a:stCxn id="68" idx="3"/>
              <a:endCxn id="68" idx="2"/>
            </p:cNvCxnSpPr>
            <p:nvPr/>
          </p:nvCxnSpPr>
          <p:spPr bwMode="gray">
            <a:xfrm>
              <a:off x="330200" y="1564081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KeySuiteHeader_TextBox 5">
            <a:extLst>
              <a:ext uri="{FF2B5EF4-FFF2-40B4-BE49-F238E27FC236}">
                <a16:creationId xmlns:a16="http://schemas.microsoft.com/office/drawing/2014/main" id="{256ABADE-AA89-54B5-DA80-FBE70CB3B272}"/>
              </a:ext>
            </a:extLst>
          </p:cNvPr>
          <p:cNvGrpSpPr/>
          <p:nvPr/>
        </p:nvGrpSpPr>
        <p:grpSpPr>
          <a:xfrm>
            <a:off x="6818280" y="5086911"/>
            <a:ext cx="756698" cy="232703"/>
            <a:chOff x="330200" y="1270000"/>
            <a:chExt cx="1792726" cy="294081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CD3566B-0235-87E8-0299-5B1FCB96C0F1}"/>
                </a:ext>
              </a:extLst>
            </p:cNvPr>
            <p:cNvSpPr txBox="1"/>
            <p:nvPr/>
          </p:nvSpPr>
          <p:spPr bwMode="gray">
            <a:xfrm>
              <a:off x="330200" y="1270000"/>
              <a:ext cx="1792726" cy="294081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/>
                  <a:ea typeface="+mn-ea"/>
                  <a:cs typeface="+mn-cs"/>
                </a:rPr>
                <a:t>Row 2</a:t>
              </a: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E924ABB9-5AE0-9E00-D5B2-569E3DB2D626}"/>
                </a:ext>
              </a:extLst>
            </p:cNvPr>
            <p:cNvCxnSpPr>
              <a:cxnSpLocks/>
              <a:stCxn id="66" idx="3"/>
              <a:endCxn id="66" idx="2"/>
            </p:cNvCxnSpPr>
            <p:nvPr/>
          </p:nvCxnSpPr>
          <p:spPr bwMode="gray">
            <a:xfrm>
              <a:off x="330200" y="1564081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4F2BF802-68C1-C353-B302-EE908A88A1F6}"/>
              </a:ext>
            </a:extLst>
          </p:cNvPr>
          <p:cNvSpPr/>
          <p:nvPr/>
        </p:nvSpPr>
        <p:spPr bwMode="gray">
          <a:xfrm>
            <a:off x="7649562" y="3700100"/>
            <a:ext cx="811365" cy="564359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DFDD1A8-3306-5648-1BE6-80A19B9FE6A8}"/>
              </a:ext>
            </a:extLst>
          </p:cNvPr>
          <p:cNvSpPr txBox="1"/>
          <p:nvPr/>
        </p:nvSpPr>
        <p:spPr bwMode="gray">
          <a:xfrm>
            <a:off x="8543954" y="3700100"/>
            <a:ext cx="1689349" cy="695951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A1A44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Type text here</a:t>
            </a:r>
          </a:p>
          <a:p>
            <a:pPr marL="356445" marR="0" lvl="1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A1A44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Type text here</a:t>
            </a:r>
          </a:p>
          <a:p>
            <a:pPr marL="532867" marR="0" lvl="2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&gt;"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A1A44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Type text here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1F649D3-B261-A23F-9B61-D749AA876B59}"/>
              </a:ext>
            </a:extLst>
          </p:cNvPr>
          <p:cNvSpPr/>
          <p:nvPr/>
        </p:nvSpPr>
        <p:spPr bwMode="gray">
          <a:xfrm>
            <a:off x="10270403" y="3700100"/>
            <a:ext cx="1030359" cy="564359"/>
          </a:xfrm>
          <a:prstGeom prst="rect">
            <a:avLst/>
          </a:prstGeom>
          <a:noFill/>
          <a:ln w="9525">
            <a:solidFill>
              <a:srgbClr val="0A1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1E84D32-C78C-12BA-F996-9764EEBE6B18}"/>
              </a:ext>
            </a:extLst>
          </p:cNvPr>
          <p:cNvSpPr/>
          <p:nvPr/>
        </p:nvSpPr>
        <p:spPr bwMode="gray">
          <a:xfrm>
            <a:off x="7649562" y="5086911"/>
            <a:ext cx="811365" cy="564359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A61D33E-4B2F-42B8-6025-187F6FCCBB8F}"/>
              </a:ext>
            </a:extLst>
          </p:cNvPr>
          <p:cNvSpPr txBox="1"/>
          <p:nvPr/>
        </p:nvSpPr>
        <p:spPr bwMode="gray">
          <a:xfrm>
            <a:off x="8543954" y="5086911"/>
            <a:ext cx="1689349" cy="695951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C4CC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Type text here</a:t>
            </a:r>
          </a:p>
          <a:p>
            <a:pPr marL="356445" marR="0" lvl="1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C4CC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Type text here</a:t>
            </a:r>
          </a:p>
          <a:p>
            <a:pPr marL="532867" marR="0" lvl="2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&gt;"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C4CC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Type text here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09586E3-84D1-5AF4-CB20-39BA731C0B8E}"/>
              </a:ext>
            </a:extLst>
          </p:cNvPr>
          <p:cNvSpPr/>
          <p:nvPr/>
        </p:nvSpPr>
        <p:spPr bwMode="gray">
          <a:xfrm>
            <a:off x="10270401" y="5086911"/>
            <a:ext cx="1030358" cy="564359"/>
          </a:xfrm>
          <a:prstGeom prst="rect">
            <a:avLst/>
          </a:prstGeom>
          <a:noFill/>
          <a:ln w="9525">
            <a:solidFill>
              <a:srgbClr val="00C4C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grpSp>
        <p:nvGrpSpPr>
          <p:cNvPr id="3" name="KeySuiteHeader_TextBox 5">
            <a:extLst>
              <a:ext uri="{FF2B5EF4-FFF2-40B4-BE49-F238E27FC236}">
                <a16:creationId xmlns:a16="http://schemas.microsoft.com/office/drawing/2014/main" id="{EB7FFA58-3DC0-5135-380A-BF8220F2B3AF}"/>
              </a:ext>
            </a:extLst>
          </p:cNvPr>
          <p:cNvGrpSpPr/>
          <p:nvPr/>
        </p:nvGrpSpPr>
        <p:grpSpPr>
          <a:xfrm>
            <a:off x="1370746" y="3339722"/>
            <a:ext cx="1332827" cy="232703"/>
            <a:chOff x="330200" y="1270000"/>
            <a:chExt cx="1792726" cy="29408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7B85051-73D4-E0F8-0104-48A3AF5F3410}"/>
                </a:ext>
              </a:extLst>
            </p:cNvPr>
            <p:cNvSpPr txBox="1"/>
            <p:nvPr/>
          </p:nvSpPr>
          <p:spPr bwMode="gray">
            <a:xfrm>
              <a:off x="330200" y="1270000"/>
              <a:ext cx="1792726" cy="294081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/>
                  <a:ea typeface="+mn-ea"/>
                  <a:cs typeface="+mn-cs"/>
                </a:rPr>
                <a:t>Column 1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C2A693EF-FE03-DAD0-FAFE-CE3CF0990276}"/>
                </a:ext>
              </a:extLst>
            </p:cNvPr>
            <p:cNvCxnSpPr>
              <a:cxnSpLocks/>
              <a:stCxn id="5" idx="3"/>
              <a:endCxn id="5" idx="2"/>
            </p:cNvCxnSpPr>
            <p:nvPr/>
          </p:nvCxnSpPr>
          <p:spPr bwMode="gray">
            <a:xfrm>
              <a:off x="330200" y="1564081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KeySuiteHeader_TextBox 5">
            <a:extLst>
              <a:ext uri="{FF2B5EF4-FFF2-40B4-BE49-F238E27FC236}">
                <a16:creationId xmlns:a16="http://schemas.microsoft.com/office/drawing/2014/main" id="{240B32E7-2070-2120-A411-FE8E1B6D53B3}"/>
              </a:ext>
            </a:extLst>
          </p:cNvPr>
          <p:cNvGrpSpPr/>
          <p:nvPr/>
        </p:nvGrpSpPr>
        <p:grpSpPr>
          <a:xfrm>
            <a:off x="3171104" y="3339722"/>
            <a:ext cx="1332827" cy="232703"/>
            <a:chOff x="330200" y="1270000"/>
            <a:chExt cx="1792726" cy="294081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DC09B7A-084C-8D54-BD39-AD5A14C55E1B}"/>
                </a:ext>
              </a:extLst>
            </p:cNvPr>
            <p:cNvSpPr txBox="1"/>
            <p:nvPr/>
          </p:nvSpPr>
          <p:spPr bwMode="gray">
            <a:xfrm>
              <a:off x="330200" y="1270000"/>
              <a:ext cx="1792726" cy="294081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"/>
                  <a:ea typeface="+mn-ea"/>
                  <a:cs typeface="+mn-cs"/>
                </a:rPr>
                <a:t>Column 2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3626DCE-1713-4BCB-CFA2-7207E5D74830}"/>
                </a:ext>
              </a:extLst>
            </p:cNvPr>
            <p:cNvCxnSpPr>
              <a:cxnSpLocks/>
              <a:stCxn id="28" idx="3"/>
              <a:endCxn id="28" idx="2"/>
            </p:cNvCxnSpPr>
            <p:nvPr/>
          </p:nvCxnSpPr>
          <p:spPr bwMode="gray">
            <a:xfrm>
              <a:off x="330200" y="1564081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AFB76248-E81B-056F-4B46-583D95A04601}"/>
              </a:ext>
            </a:extLst>
          </p:cNvPr>
          <p:cNvSpPr/>
          <p:nvPr/>
        </p:nvSpPr>
        <p:spPr bwMode="gray">
          <a:xfrm>
            <a:off x="1370746" y="3713434"/>
            <a:ext cx="1332827" cy="564359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DFF2986-CCA1-E539-7172-D37A0F1F856D}"/>
              </a:ext>
            </a:extLst>
          </p:cNvPr>
          <p:cNvSpPr txBox="1"/>
          <p:nvPr/>
        </p:nvSpPr>
        <p:spPr bwMode="gray">
          <a:xfrm>
            <a:off x="3171104" y="4360029"/>
            <a:ext cx="1689350" cy="926783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C4CC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Type text here</a:t>
            </a:r>
          </a:p>
          <a:p>
            <a:pPr marL="356445" marR="0" lvl="1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C4CC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Type text here</a:t>
            </a:r>
          </a:p>
          <a:p>
            <a:pPr marL="532867" marR="0" lvl="2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&gt;"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C4CC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Type text here</a:t>
            </a:r>
          </a:p>
          <a:p>
            <a:pPr marL="712889" marR="0" lvl="3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C4CC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Type text here</a:t>
            </a:r>
            <a:endParaRPr kumimoji="0" lang="en-ZA" sz="1000" b="0" i="0" u="none" strike="noStrike" kern="1200" cap="none" spc="0" normalizeH="0" baseline="0" noProof="0" dirty="0" err="1">
              <a:ln>
                <a:noFill/>
              </a:ln>
              <a:solidFill>
                <a:srgbClr val="00C4CC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8D2C502-BFD7-A552-451C-490820929727}"/>
              </a:ext>
            </a:extLst>
          </p:cNvPr>
          <p:cNvSpPr txBox="1"/>
          <p:nvPr/>
        </p:nvSpPr>
        <p:spPr bwMode="gray">
          <a:xfrm>
            <a:off x="1370746" y="4360029"/>
            <a:ext cx="1689350" cy="926783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A1A44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Type text here</a:t>
            </a:r>
          </a:p>
          <a:p>
            <a:pPr marL="356445" marR="0" lvl="1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A1A44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Type text here</a:t>
            </a:r>
          </a:p>
          <a:p>
            <a:pPr marL="532867" marR="0" lvl="2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&gt;"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A1A44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Type text here</a:t>
            </a:r>
          </a:p>
          <a:p>
            <a:pPr marL="712889" marR="0" lvl="3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A1A44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Type text here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00C517-D833-6A43-1991-7DFEDCFD909B}"/>
              </a:ext>
            </a:extLst>
          </p:cNvPr>
          <p:cNvSpPr/>
          <p:nvPr/>
        </p:nvSpPr>
        <p:spPr bwMode="gray">
          <a:xfrm>
            <a:off x="3171104" y="3713434"/>
            <a:ext cx="1332827" cy="564359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050" b="0" i="1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95670C9-78CE-7C44-2157-5EE0C66435C9}"/>
              </a:ext>
            </a:extLst>
          </p:cNvPr>
          <p:cNvSpPr/>
          <p:nvPr/>
        </p:nvSpPr>
        <p:spPr bwMode="gray">
          <a:xfrm>
            <a:off x="1370746" y="5370391"/>
            <a:ext cx="1030359" cy="820205"/>
          </a:xfrm>
          <a:prstGeom prst="rect">
            <a:avLst/>
          </a:prstGeom>
          <a:noFill/>
          <a:ln w="9525">
            <a:solidFill>
              <a:srgbClr val="0A1A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63CF96F-8A17-DB74-2156-EF521C1758D7}"/>
              </a:ext>
            </a:extLst>
          </p:cNvPr>
          <p:cNvSpPr/>
          <p:nvPr/>
        </p:nvSpPr>
        <p:spPr bwMode="gray">
          <a:xfrm>
            <a:off x="3171104" y="5370391"/>
            <a:ext cx="1030359" cy="820205"/>
          </a:xfrm>
          <a:prstGeom prst="rect">
            <a:avLst/>
          </a:prstGeom>
          <a:noFill/>
          <a:ln w="9525">
            <a:solidFill>
              <a:srgbClr val="00C4C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6FE2D09-8A70-E040-5077-E5A323EBE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9692" y="2921172"/>
            <a:ext cx="396778" cy="396778"/>
          </a:xfrm>
          <a:prstGeom prst="ellipse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BE649B-8333-41FE-01E9-40EA4F6150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3935" y="2921172"/>
            <a:ext cx="396778" cy="396778"/>
          </a:xfrm>
          <a:prstGeom prst="ellipse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3A87159-C928-FCA1-9A62-7700E7E5AD27}"/>
              </a:ext>
            </a:extLst>
          </p:cNvPr>
          <p:cNvSpPr/>
          <p:nvPr/>
        </p:nvSpPr>
        <p:spPr bwMode="gray">
          <a:xfrm>
            <a:off x="6979090" y="6327441"/>
            <a:ext cx="4120710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Hint: select all shapes in the two rows, then type alt, c,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sr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[for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s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witch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r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ows].</a:t>
            </a:r>
          </a:p>
        </p:txBody>
      </p:sp>
    </p:spTree>
    <p:extLst>
      <p:ext uri="{BB962C8B-B14F-4D97-AF65-F5344CB8AC3E}">
        <p14:creationId xmlns:p14="http://schemas.microsoft.com/office/powerpoint/2010/main" val="7630344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8F6632-887F-B92D-666F-A46160232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769211D-A5D2-306F-E45D-1F8395B10856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 Bold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101943"/>
              </a:solidFill>
              <a:effectLst/>
              <a:uLnTx/>
              <a:uFillTx/>
              <a:latin typeface="Poppins Bold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333F68-1376-A5D4-05A7-4F91FBF4ECB0}"/>
              </a:ext>
            </a:extLst>
          </p:cNvPr>
          <p:cNvSpPr txBox="1"/>
          <p:nvPr/>
        </p:nvSpPr>
        <p:spPr>
          <a:xfrm>
            <a:off x="6439078" y="770891"/>
            <a:ext cx="2652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3A29A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Quickly resize shapes with text!</a:t>
            </a:r>
            <a:endParaRPr kumimoji="0" lang="en-ID" sz="1800" b="1" i="0" u="none" strike="noStrike" kern="1200" cap="none" spc="0" normalizeH="0" baseline="0" noProof="0" dirty="0">
              <a:ln>
                <a:noFill/>
              </a:ln>
              <a:solidFill>
                <a:srgbClr val="03A29A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EFD5617-D91E-F2F8-6F92-B1C2330B7A6B}"/>
              </a:ext>
            </a:extLst>
          </p:cNvPr>
          <p:cNvGrpSpPr/>
          <p:nvPr/>
        </p:nvGrpSpPr>
        <p:grpSpPr>
          <a:xfrm>
            <a:off x="8908197" y="1766890"/>
            <a:ext cx="270688" cy="270308"/>
            <a:chOff x="4736323" y="2706688"/>
            <a:chExt cx="270688" cy="270308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506B0D6A-6848-7400-AB88-616A42E718C2}"/>
                </a:ext>
              </a:extLst>
            </p:cNvPr>
            <p:cNvSpPr/>
            <p:nvPr/>
          </p:nvSpPr>
          <p:spPr>
            <a:xfrm>
              <a:off x="4784742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0AD67FDA-E846-9E7A-6C80-FC6FC7BE30A1}"/>
                </a:ext>
              </a:extLst>
            </p:cNvPr>
            <p:cNvSpPr/>
            <p:nvPr/>
          </p:nvSpPr>
          <p:spPr>
            <a:xfrm>
              <a:off x="4736323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0915058-D2D9-A0B3-4668-0C42771D3A36}"/>
              </a:ext>
            </a:extLst>
          </p:cNvPr>
          <p:cNvGrpSpPr/>
          <p:nvPr/>
        </p:nvGrpSpPr>
        <p:grpSpPr>
          <a:xfrm>
            <a:off x="3006732" y="1766890"/>
            <a:ext cx="270688" cy="270308"/>
            <a:chOff x="2123262" y="2706688"/>
            <a:chExt cx="270688" cy="270308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72AD5254-221A-CAC7-2001-BF0385ADA647}"/>
                </a:ext>
              </a:extLst>
            </p:cNvPr>
            <p:cNvSpPr/>
            <p:nvPr/>
          </p:nvSpPr>
          <p:spPr>
            <a:xfrm>
              <a:off x="2171681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FFF3D97A-1799-F1F4-2055-C59B17E19E2A}"/>
                </a:ext>
              </a:extLst>
            </p:cNvPr>
            <p:cNvSpPr/>
            <p:nvPr/>
          </p:nvSpPr>
          <p:spPr>
            <a:xfrm>
              <a:off x="2123262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C59A486E-3C5F-B2CF-83A6-86FB30E269E6}"/>
              </a:ext>
            </a:extLst>
          </p:cNvPr>
          <p:cNvCxnSpPr>
            <a:cxnSpLocks/>
          </p:cNvCxnSpPr>
          <p:nvPr/>
        </p:nvCxnSpPr>
        <p:spPr>
          <a:xfrm>
            <a:off x="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50318C9C-0BF1-CB14-836C-390782C87AAC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   ARRANGE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ABDC354-F876-71AB-3798-7AF25641FBBD}"/>
              </a:ext>
            </a:extLst>
          </p:cNvPr>
          <p:cNvGrpSpPr/>
          <p:nvPr/>
        </p:nvGrpSpPr>
        <p:grpSpPr>
          <a:xfrm>
            <a:off x="1091437" y="2217702"/>
            <a:ext cx="4120710" cy="941516"/>
            <a:chOff x="1455577" y="2446302"/>
            <a:chExt cx="2781355" cy="941516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0FADD970-7D16-AE89-73A2-0897521E48E9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F27493F-CD85-8128-D31F-631493A6A9D4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Resize these shapes based on</a:t>
              </a:r>
              <a:b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</a:b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their text content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DFAD12D-B7FA-9875-5044-C5322520C663}"/>
              </a:ext>
            </a:extLst>
          </p:cNvPr>
          <p:cNvGrpSpPr/>
          <p:nvPr/>
        </p:nvGrpSpPr>
        <p:grpSpPr>
          <a:xfrm>
            <a:off x="6973386" y="2217702"/>
            <a:ext cx="4120710" cy="941516"/>
            <a:chOff x="1455577" y="2446302"/>
            <a:chExt cx="2781355" cy="94151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E521F5F3-6CAB-4444-15D5-DF5A4A8670C3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E82B5A6-629D-A9D5-103F-3D068236F5C6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Convert these shapes to images to resize them easier</a:t>
              </a:r>
            </a:p>
          </p:txBody>
        </p:sp>
      </p:grp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481B722E-8E5D-DDD6-31F4-527C1526C847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8747091-C2AC-8F89-4C8B-38892444D225}"/>
              </a:ext>
            </a:extLst>
          </p:cNvPr>
          <p:cNvCxnSpPr>
            <a:cxnSpLocks/>
          </p:cNvCxnSpPr>
          <p:nvPr/>
        </p:nvCxnSpPr>
        <p:spPr>
          <a:xfrm>
            <a:off x="934720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C19140C-2A4F-570F-C705-5AAD679AB555}"/>
              </a:ext>
            </a:extLst>
          </p:cNvPr>
          <p:cNvCxnSpPr>
            <a:cxnSpLocks/>
          </p:cNvCxnSpPr>
          <p:nvPr/>
        </p:nvCxnSpPr>
        <p:spPr>
          <a:xfrm>
            <a:off x="3430836" y="1903016"/>
            <a:ext cx="5330329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A7460286-68AF-E879-4D65-3FC53C7D16D8}"/>
              </a:ext>
            </a:extLst>
          </p:cNvPr>
          <p:cNvSpPr/>
          <p:nvPr/>
        </p:nvSpPr>
        <p:spPr bwMode="gray">
          <a:xfrm>
            <a:off x="1091437" y="6327441"/>
            <a:ext cx="4120710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Hint: select all shapes to be resized, then type alt, c,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rs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[for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r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esize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s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hape].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027B718-0439-7D54-21E7-BC4E3A6BD71F}"/>
              </a:ext>
            </a:extLst>
          </p:cNvPr>
          <p:cNvSpPr/>
          <p:nvPr/>
        </p:nvSpPr>
        <p:spPr bwMode="gray">
          <a:xfrm>
            <a:off x="6973386" y="6327441"/>
            <a:ext cx="4120710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Hint: select all shapes to be converted, then type alt, c, fc [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f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ix s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c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aling].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45A03D2-3FCB-A5FA-4C4D-5A7583447F7E}"/>
              </a:ext>
            </a:extLst>
          </p:cNvPr>
          <p:cNvSpPr/>
          <p:nvPr/>
        </p:nvSpPr>
        <p:spPr bwMode="gray">
          <a:xfrm>
            <a:off x="1446905" y="3501410"/>
            <a:ext cx="2695005" cy="1044220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This shape is a little too big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FF45CF8-77C5-8AC7-690C-90DAD0005883}"/>
              </a:ext>
            </a:extLst>
          </p:cNvPr>
          <p:cNvSpPr/>
          <p:nvPr/>
        </p:nvSpPr>
        <p:spPr bwMode="gray">
          <a:xfrm>
            <a:off x="3196731" y="5112346"/>
            <a:ext cx="1684377" cy="648379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But this one is probably a little too small to fit all of this text into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A951E03-75B2-6DE2-2DD6-893BB3099ECB}"/>
              </a:ext>
            </a:extLst>
          </p:cNvPr>
          <p:cNvSpPr/>
          <p:nvPr/>
        </p:nvSpPr>
        <p:spPr bwMode="gray">
          <a:xfrm>
            <a:off x="7153643" y="3396988"/>
            <a:ext cx="2193557" cy="1148642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This text won’t resize if I try to increase or decrease the size of the shape (try me!).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79B9F9F-7EA0-309B-C8B0-1694E106A333}"/>
              </a:ext>
            </a:extLst>
          </p:cNvPr>
          <p:cNvSpPr/>
          <p:nvPr/>
        </p:nvSpPr>
        <p:spPr bwMode="gray">
          <a:xfrm>
            <a:off x="9091261" y="4797028"/>
            <a:ext cx="1852815" cy="1148642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Convert this shape to an image to maintain the font size scaling as you resize the shape.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B436A4-E059-06CD-5744-36D545B861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3766" y="2928279"/>
            <a:ext cx="377885" cy="384182"/>
          </a:xfrm>
          <a:prstGeom prst="ellipse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E20149-410B-68B8-53BD-8A99ED19B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2770" y="2914360"/>
            <a:ext cx="396778" cy="39677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288567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162127-2F4A-A9C2-4012-F1C4DBD85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8">
            <a:extLst>
              <a:ext uri="{FF2B5EF4-FFF2-40B4-BE49-F238E27FC236}">
                <a16:creationId xmlns:a16="http://schemas.microsoft.com/office/drawing/2014/main" id="{6A119F96-DF7F-86A8-B822-8A863C7AA92B}"/>
              </a:ext>
            </a:extLst>
          </p:cNvPr>
          <p:cNvSpPr/>
          <p:nvPr/>
        </p:nvSpPr>
        <p:spPr>
          <a:xfrm>
            <a:off x="703849" y="2197100"/>
            <a:ext cx="10784303" cy="594655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BA8DD2-E7E5-1801-E623-51B31E9C1CF4}"/>
              </a:ext>
            </a:extLst>
          </p:cNvPr>
          <p:cNvSpPr txBox="1"/>
          <p:nvPr/>
        </p:nvSpPr>
        <p:spPr>
          <a:xfrm>
            <a:off x="2747898" y="2272640"/>
            <a:ext cx="66962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KeySuite AI</a:t>
            </a:r>
          </a:p>
        </p:txBody>
      </p:sp>
      <p:sp>
        <p:nvSpPr>
          <p:cNvPr id="18" name="Graphic 18">
            <a:extLst>
              <a:ext uri="{FF2B5EF4-FFF2-40B4-BE49-F238E27FC236}">
                <a16:creationId xmlns:a16="http://schemas.microsoft.com/office/drawing/2014/main" id="{AA31CEE8-93F1-3298-76AA-38FEBD57275B}"/>
              </a:ext>
            </a:extLst>
          </p:cNvPr>
          <p:cNvSpPr/>
          <p:nvPr/>
        </p:nvSpPr>
        <p:spPr>
          <a:xfrm>
            <a:off x="4377894" y="3114984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8" name="Graphic 18">
            <a:extLst>
              <a:ext uri="{FF2B5EF4-FFF2-40B4-BE49-F238E27FC236}">
                <a16:creationId xmlns:a16="http://schemas.microsoft.com/office/drawing/2014/main" id="{13E3DAF2-45A8-8E5A-250E-73EACA1E0990}"/>
              </a:ext>
            </a:extLst>
          </p:cNvPr>
          <p:cNvSpPr/>
          <p:nvPr/>
        </p:nvSpPr>
        <p:spPr>
          <a:xfrm>
            <a:off x="728624" y="3114984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3" name="Graphic 18">
            <a:extLst>
              <a:ext uri="{FF2B5EF4-FFF2-40B4-BE49-F238E27FC236}">
                <a16:creationId xmlns:a16="http://schemas.microsoft.com/office/drawing/2014/main" id="{F50BB977-C52E-534F-CE61-4D406995565F}"/>
              </a:ext>
            </a:extLst>
          </p:cNvPr>
          <p:cNvSpPr/>
          <p:nvPr/>
        </p:nvSpPr>
        <p:spPr>
          <a:xfrm>
            <a:off x="8027165" y="2970254"/>
            <a:ext cx="3436211" cy="1090610"/>
          </a:xfrm>
          <a:prstGeom prst="roundRect">
            <a:avLst>
              <a:gd name="adj" fmla="val 8120"/>
            </a:avLst>
          </a:prstGeom>
          <a:solidFill>
            <a:srgbClr val="F7A42B"/>
          </a:solidFill>
          <a:ln w="19050" cap="flat">
            <a:solidFill>
              <a:schemeClr val="bg1"/>
            </a:solidFill>
            <a:prstDash val="solid"/>
            <a:miter/>
          </a:ln>
          <a:effectLst>
            <a:outerShdw blurRad="635000" dist="457200" dir="6300000" sx="84000" sy="84000" algn="ctr" rotWithShape="0">
              <a:srgbClr val="000000">
                <a:alpha val="42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08747-8229-A9A6-580E-B00E1FF91931}"/>
              </a:ext>
            </a:extLst>
          </p:cNvPr>
          <p:cNvSpPr txBox="1"/>
          <p:nvPr/>
        </p:nvSpPr>
        <p:spPr>
          <a:xfrm>
            <a:off x="4377893" y="3383209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Arrange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74992D-64FA-2503-B5C6-88DA1880D4E1}"/>
              </a:ext>
            </a:extLst>
          </p:cNvPr>
          <p:cNvSpPr txBox="1"/>
          <p:nvPr/>
        </p:nvSpPr>
        <p:spPr>
          <a:xfrm>
            <a:off x="8027164" y="3256597"/>
            <a:ext cx="3436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Adjust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1E1E04-6066-3B7F-CFEF-108C932764AD}"/>
              </a:ext>
            </a:extLst>
          </p:cNvPr>
          <p:cNvSpPr txBox="1"/>
          <p:nvPr/>
        </p:nvSpPr>
        <p:spPr>
          <a:xfrm>
            <a:off x="728623" y="3383209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Align</a:t>
            </a:r>
          </a:p>
        </p:txBody>
      </p:sp>
      <p:sp>
        <p:nvSpPr>
          <p:cNvPr id="16" name="Graphic 18">
            <a:extLst>
              <a:ext uri="{FF2B5EF4-FFF2-40B4-BE49-F238E27FC236}">
                <a16:creationId xmlns:a16="http://schemas.microsoft.com/office/drawing/2014/main" id="{0059DEAE-8260-B8BB-29E6-445FD4744053}"/>
              </a:ext>
            </a:extLst>
          </p:cNvPr>
          <p:cNvSpPr/>
          <p:nvPr/>
        </p:nvSpPr>
        <p:spPr>
          <a:xfrm>
            <a:off x="728624" y="4264767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7" name="Graphic 18">
            <a:extLst>
              <a:ext uri="{FF2B5EF4-FFF2-40B4-BE49-F238E27FC236}">
                <a16:creationId xmlns:a16="http://schemas.microsoft.com/office/drawing/2014/main" id="{5A36ADB2-5C55-F57B-293B-5CE1AF25AA4B}"/>
              </a:ext>
            </a:extLst>
          </p:cNvPr>
          <p:cNvSpPr/>
          <p:nvPr/>
        </p:nvSpPr>
        <p:spPr>
          <a:xfrm>
            <a:off x="8027165" y="4264767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80DCD0-D95C-6EEE-B6D7-A1E9320934B7}"/>
              </a:ext>
            </a:extLst>
          </p:cNvPr>
          <p:cNvSpPr txBox="1"/>
          <p:nvPr/>
        </p:nvSpPr>
        <p:spPr>
          <a:xfrm>
            <a:off x="728623" y="4532992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Shapes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0F1561-FFC6-C83D-2848-342AE7D286AB}"/>
              </a:ext>
            </a:extLst>
          </p:cNvPr>
          <p:cNvSpPr txBox="1"/>
          <p:nvPr/>
        </p:nvSpPr>
        <p:spPr>
          <a:xfrm>
            <a:off x="8027164" y="4532992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Structure</a:t>
            </a:r>
          </a:p>
        </p:txBody>
      </p:sp>
      <p:sp>
        <p:nvSpPr>
          <p:cNvPr id="22" name="Graphic 18">
            <a:extLst>
              <a:ext uri="{FF2B5EF4-FFF2-40B4-BE49-F238E27FC236}">
                <a16:creationId xmlns:a16="http://schemas.microsoft.com/office/drawing/2014/main" id="{CB50F67B-1426-36C1-BEBF-ECB4D87884B9}"/>
              </a:ext>
            </a:extLst>
          </p:cNvPr>
          <p:cNvSpPr/>
          <p:nvPr/>
        </p:nvSpPr>
        <p:spPr>
          <a:xfrm>
            <a:off x="4377894" y="4264767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7BDCD0F-AC76-A35A-2E33-D7334B665190}"/>
              </a:ext>
            </a:extLst>
          </p:cNvPr>
          <p:cNvSpPr txBox="1"/>
          <p:nvPr/>
        </p:nvSpPr>
        <p:spPr>
          <a:xfrm>
            <a:off x="4377893" y="4532992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Blanking</a:t>
            </a:r>
          </a:p>
        </p:txBody>
      </p:sp>
      <p:sp>
        <p:nvSpPr>
          <p:cNvPr id="24" name="Graphic 18">
            <a:extLst>
              <a:ext uri="{FF2B5EF4-FFF2-40B4-BE49-F238E27FC236}">
                <a16:creationId xmlns:a16="http://schemas.microsoft.com/office/drawing/2014/main" id="{EC16A686-4CB2-C33C-4720-908A2A279C35}"/>
              </a:ext>
            </a:extLst>
          </p:cNvPr>
          <p:cNvSpPr/>
          <p:nvPr/>
        </p:nvSpPr>
        <p:spPr>
          <a:xfrm>
            <a:off x="728624" y="5414550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8" name="Graphic 18">
            <a:extLst>
              <a:ext uri="{FF2B5EF4-FFF2-40B4-BE49-F238E27FC236}">
                <a16:creationId xmlns:a16="http://schemas.microsoft.com/office/drawing/2014/main" id="{3A30D7D3-392D-9E8D-EBBE-7BD61581E6D7}"/>
              </a:ext>
            </a:extLst>
          </p:cNvPr>
          <p:cNvSpPr/>
          <p:nvPr/>
        </p:nvSpPr>
        <p:spPr>
          <a:xfrm>
            <a:off x="8027165" y="5414550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1" name="Graphic 18">
            <a:extLst>
              <a:ext uri="{FF2B5EF4-FFF2-40B4-BE49-F238E27FC236}">
                <a16:creationId xmlns:a16="http://schemas.microsoft.com/office/drawing/2014/main" id="{50EE2616-C5D2-C54B-36A6-2D2885CCD601}"/>
              </a:ext>
            </a:extLst>
          </p:cNvPr>
          <p:cNvSpPr/>
          <p:nvPr/>
        </p:nvSpPr>
        <p:spPr>
          <a:xfrm>
            <a:off x="4377894" y="5414550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80703C-0E63-5703-DD10-415BD4C3D42A}"/>
              </a:ext>
            </a:extLst>
          </p:cNvPr>
          <p:cNvSpPr txBox="1"/>
          <p:nvPr/>
        </p:nvSpPr>
        <p:spPr>
          <a:xfrm>
            <a:off x="728623" y="5682775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Tables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A78E43-532A-24E1-176C-5B4790ADF4E5}"/>
              </a:ext>
            </a:extLst>
          </p:cNvPr>
          <p:cNvSpPr txBox="1"/>
          <p:nvPr/>
        </p:nvSpPr>
        <p:spPr>
          <a:xfrm>
            <a:off x="8027164" y="5682775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View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93AC75-FB55-1564-3BC6-E1CB699F27A7}"/>
              </a:ext>
            </a:extLst>
          </p:cNvPr>
          <p:cNvSpPr txBox="1"/>
          <p:nvPr/>
        </p:nvSpPr>
        <p:spPr>
          <a:xfrm>
            <a:off x="4377893" y="5682775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39DEA0-FB1E-732C-23C3-AD52153EEB2D}"/>
              </a:ext>
            </a:extLst>
          </p:cNvPr>
          <p:cNvSpPr txBox="1"/>
          <p:nvPr/>
        </p:nvSpPr>
        <p:spPr>
          <a:xfrm>
            <a:off x="1892070" y="932782"/>
            <a:ext cx="840786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chemeClr val="bg1"/>
                </a:solidFill>
              </a:rPr>
              <a:t>This document will step through some of the key features in </a:t>
            </a:r>
            <a:r>
              <a:rPr lang="en-GB" sz="2300" dirty="0" err="1">
                <a:solidFill>
                  <a:schemeClr val="bg1"/>
                </a:solidFill>
              </a:rPr>
              <a:t>KeySuite</a:t>
            </a:r>
            <a:r>
              <a:rPr lang="en-GB" sz="2300" dirty="0">
                <a:solidFill>
                  <a:schemeClr val="bg1"/>
                </a:solidFill>
              </a:rPr>
              <a:t> for PowerPoint </a:t>
            </a:r>
          </a:p>
        </p:txBody>
      </p: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F21CB5B1-C8C7-04D1-81C7-88573AC9949C}"/>
              </a:ext>
            </a:extLst>
          </p:cNvPr>
          <p:cNvSpPr/>
          <p:nvPr/>
        </p:nvSpPr>
        <p:spPr>
          <a:xfrm rot="5400000">
            <a:off x="5907371" y="1696027"/>
            <a:ext cx="377259" cy="46853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0397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C7986E-C8E0-84BA-8221-C72BC1BBD8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8F2AE61-6D08-E0DB-3BD8-4566CD757416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 Bold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101943"/>
              </a:solidFill>
              <a:effectLst/>
              <a:uLnTx/>
              <a:uFillTx/>
              <a:latin typeface="Poppins Bold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D90C9A-6DA4-3725-1036-E4FEB7FBD2C6}"/>
              </a:ext>
            </a:extLst>
          </p:cNvPr>
          <p:cNvSpPr txBox="1"/>
          <p:nvPr/>
        </p:nvSpPr>
        <p:spPr>
          <a:xfrm>
            <a:off x="6439078" y="770891"/>
            <a:ext cx="3198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3A29A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Quickly make shapes the same heights and widths!</a:t>
            </a:r>
            <a:endParaRPr kumimoji="0" lang="en-ID" sz="1800" b="1" i="0" u="none" strike="noStrike" kern="1200" cap="none" spc="0" normalizeH="0" baseline="0" noProof="0" dirty="0">
              <a:ln>
                <a:noFill/>
              </a:ln>
              <a:solidFill>
                <a:srgbClr val="03A29A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5DDE719-25BC-38F2-299F-DD07D7ECDE9D}"/>
              </a:ext>
            </a:extLst>
          </p:cNvPr>
          <p:cNvGrpSpPr/>
          <p:nvPr/>
        </p:nvGrpSpPr>
        <p:grpSpPr>
          <a:xfrm>
            <a:off x="8908197" y="1766890"/>
            <a:ext cx="270688" cy="270308"/>
            <a:chOff x="4736323" y="2706688"/>
            <a:chExt cx="270688" cy="270308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42651C54-0E70-28B9-10BF-C5E1C0175DE8}"/>
                </a:ext>
              </a:extLst>
            </p:cNvPr>
            <p:cNvSpPr/>
            <p:nvPr/>
          </p:nvSpPr>
          <p:spPr>
            <a:xfrm>
              <a:off x="4784742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80E9B20E-C4FC-55B3-4D7A-27A51DA76D5C}"/>
                </a:ext>
              </a:extLst>
            </p:cNvPr>
            <p:cNvSpPr/>
            <p:nvPr/>
          </p:nvSpPr>
          <p:spPr>
            <a:xfrm>
              <a:off x="4736323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BE635D9-8AE9-260B-9BB0-1A69A9A81FB8}"/>
              </a:ext>
            </a:extLst>
          </p:cNvPr>
          <p:cNvGrpSpPr/>
          <p:nvPr/>
        </p:nvGrpSpPr>
        <p:grpSpPr>
          <a:xfrm>
            <a:off x="3006732" y="1766890"/>
            <a:ext cx="270688" cy="270308"/>
            <a:chOff x="2123262" y="2706688"/>
            <a:chExt cx="270688" cy="270308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5DD3E2BE-BFDA-57C4-B5EC-71645E348349}"/>
                </a:ext>
              </a:extLst>
            </p:cNvPr>
            <p:cNvSpPr/>
            <p:nvPr/>
          </p:nvSpPr>
          <p:spPr>
            <a:xfrm>
              <a:off x="2171681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E8447576-97DC-FB1B-7E27-FF96AA8656A0}"/>
                </a:ext>
              </a:extLst>
            </p:cNvPr>
            <p:cNvSpPr/>
            <p:nvPr/>
          </p:nvSpPr>
          <p:spPr>
            <a:xfrm>
              <a:off x="2123262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7200008C-43AD-C94E-D78E-7430098E79E9}"/>
              </a:ext>
            </a:extLst>
          </p:cNvPr>
          <p:cNvCxnSpPr>
            <a:cxnSpLocks/>
          </p:cNvCxnSpPr>
          <p:nvPr/>
        </p:nvCxnSpPr>
        <p:spPr>
          <a:xfrm>
            <a:off x="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954443B1-8606-5AA5-BB16-7E7B1E8D7F01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   ADJUST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F73BBE6-B3A1-0536-BF40-00EAE9A5C044}"/>
              </a:ext>
            </a:extLst>
          </p:cNvPr>
          <p:cNvGrpSpPr/>
          <p:nvPr/>
        </p:nvGrpSpPr>
        <p:grpSpPr>
          <a:xfrm>
            <a:off x="1091437" y="2217702"/>
            <a:ext cx="4120710" cy="941516"/>
            <a:chOff x="1455577" y="2446302"/>
            <a:chExt cx="2781355" cy="941516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C09794FA-09BB-3099-219E-F1DB817CF4AA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CF2B404B-7EA1-2285-577C-BD39305C3F27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Make all these shapes the</a:t>
              </a:r>
              <a:b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</a:b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same width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3589294-0363-69ED-EED5-1DE9053E9496}"/>
              </a:ext>
            </a:extLst>
          </p:cNvPr>
          <p:cNvGrpSpPr/>
          <p:nvPr/>
        </p:nvGrpSpPr>
        <p:grpSpPr>
          <a:xfrm>
            <a:off x="6973386" y="2217702"/>
            <a:ext cx="4120710" cy="941516"/>
            <a:chOff x="1455577" y="2446302"/>
            <a:chExt cx="2781355" cy="94151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9A0157F3-72DC-75BF-7880-6409ACAA1E4B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04045F5-C795-1E11-894F-66CA3A1D4AFC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Make all these shapes the</a:t>
              </a:r>
              <a:b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</a:b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same height</a:t>
              </a:r>
            </a:p>
          </p:txBody>
        </p:sp>
      </p:grp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592C1A10-6E7D-B2D3-D063-73692816FDA1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AC21FC7-9222-23EA-1F6E-64802A684AB0}"/>
              </a:ext>
            </a:extLst>
          </p:cNvPr>
          <p:cNvCxnSpPr>
            <a:cxnSpLocks/>
          </p:cNvCxnSpPr>
          <p:nvPr/>
        </p:nvCxnSpPr>
        <p:spPr>
          <a:xfrm>
            <a:off x="934720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07BF085-BD72-27C5-140E-A02B53F54488}"/>
              </a:ext>
            </a:extLst>
          </p:cNvPr>
          <p:cNvCxnSpPr>
            <a:cxnSpLocks/>
          </p:cNvCxnSpPr>
          <p:nvPr/>
        </p:nvCxnSpPr>
        <p:spPr>
          <a:xfrm>
            <a:off x="3430836" y="1903016"/>
            <a:ext cx="5330329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2CED43A-D953-B560-0356-CA1724C7422C}"/>
              </a:ext>
            </a:extLst>
          </p:cNvPr>
          <p:cNvSpPr/>
          <p:nvPr/>
        </p:nvSpPr>
        <p:spPr bwMode="gray">
          <a:xfrm>
            <a:off x="1091437" y="6327441"/>
            <a:ext cx="10002659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Hint: select the anchor shape first followed by the rest (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ctrl+click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), then type alt, c,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sw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/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sh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[for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s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ame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w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idth /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eight]. Try different anchor shapes!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C16ECC-812F-167E-847A-E90457356EA1}"/>
              </a:ext>
            </a:extLst>
          </p:cNvPr>
          <p:cNvSpPr/>
          <p:nvPr/>
        </p:nvSpPr>
        <p:spPr bwMode="gray">
          <a:xfrm>
            <a:off x="2088459" y="3339428"/>
            <a:ext cx="947645" cy="422192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98AAC8-84CC-6272-C96F-DF7F5BE50F4C}"/>
              </a:ext>
            </a:extLst>
          </p:cNvPr>
          <p:cNvSpPr/>
          <p:nvPr/>
        </p:nvSpPr>
        <p:spPr bwMode="gray">
          <a:xfrm>
            <a:off x="2985982" y="3928028"/>
            <a:ext cx="1526191" cy="422192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CE633C1-39EC-6579-9468-0CC9FFB4DC5A}"/>
              </a:ext>
            </a:extLst>
          </p:cNvPr>
          <p:cNvSpPr/>
          <p:nvPr/>
        </p:nvSpPr>
        <p:spPr bwMode="gray">
          <a:xfrm>
            <a:off x="4403454" y="4516628"/>
            <a:ext cx="486291" cy="422192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C6C90C-12F5-4FA4-BF0F-8E95CBD3A583}"/>
              </a:ext>
            </a:extLst>
          </p:cNvPr>
          <p:cNvSpPr/>
          <p:nvPr/>
        </p:nvSpPr>
        <p:spPr bwMode="gray">
          <a:xfrm>
            <a:off x="3325394" y="5105229"/>
            <a:ext cx="947645" cy="422192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E532A64-BD2E-EF72-EA13-E6263488AFE6}"/>
              </a:ext>
            </a:extLst>
          </p:cNvPr>
          <p:cNvSpPr/>
          <p:nvPr/>
        </p:nvSpPr>
        <p:spPr bwMode="gray">
          <a:xfrm>
            <a:off x="2570182" y="5693829"/>
            <a:ext cx="301949" cy="422192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6" name="Speech Bubble: Rectangle 25">
            <a:extLst>
              <a:ext uri="{FF2B5EF4-FFF2-40B4-BE49-F238E27FC236}">
                <a16:creationId xmlns:a16="http://schemas.microsoft.com/office/drawing/2014/main" id="{50D9CC34-45DC-3888-DC97-EF1B28A90C6B}"/>
              </a:ext>
            </a:extLst>
          </p:cNvPr>
          <p:cNvSpPr/>
          <p:nvPr/>
        </p:nvSpPr>
        <p:spPr bwMode="gray">
          <a:xfrm>
            <a:off x="916358" y="4516628"/>
            <a:ext cx="1653824" cy="892845"/>
          </a:xfrm>
          <a:prstGeom prst="wedgeRectCallout">
            <a:avLst>
              <a:gd name="adj1" fmla="val -7373"/>
              <a:gd name="adj2" fmla="val -87918"/>
            </a:avLst>
          </a:prstGeom>
          <a:solidFill>
            <a:srgbClr val="00C4CC"/>
          </a:solidFill>
          <a:ln w="190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Pro tip: quickly align them center / left / right when you’re done (alt, c, ac / al /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ar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)</a:t>
            </a: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57BAE28-A89A-6C65-64A4-2EF267E0D598}"/>
              </a:ext>
            </a:extLst>
          </p:cNvPr>
          <p:cNvSpPr/>
          <p:nvPr/>
        </p:nvSpPr>
        <p:spPr bwMode="gray">
          <a:xfrm>
            <a:off x="7449734" y="3290775"/>
            <a:ext cx="401895" cy="2347358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2E67117-F34B-BB6D-DD3E-D399030F6C82}"/>
              </a:ext>
            </a:extLst>
          </p:cNvPr>
          <p:cNvSpPr/>
          <p:nvPr/>
        </p:nvSpPr>
        <p:spPr bwMode="gray">
          <a:xfrm>
            <a:off x="8144475" y="4240271"/>
            <a:ext cx="401895" cy="679945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E2915CB-C48A-5B57-BA69-323A5E995B0B}"/>
              </a:ext>
            </a:extLst>
          </p:cNvPr>
          <p:cNvSpPr/>
          <p:nvPr/>
        </p:nvSpPr>
        <p:spPr bwMode="gray">
          <a:xfrm>
            <a:off x="8839216" y="4033523"/>
            <a:ext cx="401895" cy="1325022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325B94A-F0F4-BF7F-6F95-BF53777F411F}"/>
              </a:ext>
            </a:extLst>
          </p:cNvPr>
          <p:cNvSpPr/>
          <p:nvPr/>
        </p:nvSpPr>
        <p:spPr bwMode="gray">
          <a:xfrm>
            <a:off x="9533957" y="3434153"/>
            <a:ext cx="401895" cy="317199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2FB5F12-5274-E2BD-0A0C-097B6C1CC5CF}"/>
              </a:ext>
            </a:extLst>
          </p:cNvPr>
          <p:cNvSpPr/>
          <p:nvPr/>
        </p:nvSpPr>
        <p:spPr bwMode="gray">
          <a:xfrm>
            <a:off x="10228698" y="4475111"/>
            <a:ext cx="401895" cy="905008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2" name="Speech Bubble: Rectangle 31">
            <a:extLst>
              <a:ext uri="{FF2B5EF4-FFF2-40B4-BE49-F238E27FC236}">
                <a16:creationId xmlns:a16="http://schemas.microsoft.com/office/drawing/2014/main" id="{901DBC3C-D919-2A7E-88FA-A16BCADF5F88}"/>
              </a:ext>
            </a:extLst>
          </p:cNvPr>
          <p:cNvSpPr/>
          <p:nvPr/>
        </p:nvSpPr>
        <p:spPr bwMode="gray">
          <a:xfrm>
            <a:off x="8037820" y="5670253"/>
            <a:ext cx="2177704" cy="527242"/>
          </a:xfrm>
          <a:prstGeom prst="wedgeRectCallout">
            <a:avLst>
              <a:gd name="adj1" fmla="val -7373"/>
              <a:gd name="adj2" fmla="val -87918"/>
            </a:avLst>
          </a:prstGeom>
          <a:solidFill>
            <a:srgbClr val="00C4CC"/>
          </a:solidFill>
          <a:ln w="190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Pro tip: quickly align them to the middle / top / bottom when you’re done (alt, c, am / at / ab)</a:t>
            </a: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14C8D7-5871-AFA3-C11D-1A97D2141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625" y="2933068"/>
            <a:ext cx="343532" cy="343532"/>
          </a:xfrm>
          <a:prstGeom prst="ellipse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139CDC-E8A6-7C56-0CA6-7128CD6512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3438" y="2921618"/>
            <a:ext cx="366433" cy="35498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762231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A52E0A-26A2-EC67-EBBA-1D8E2A4CB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2A932DF-6AFF-37E6-D70D-3FDAFCFF9330}"/>
              </a:ext>
            </a:extLst>
          </p:cNvPr>
          <p:cNvSpPr/>
          <p:nvPr/>
        </p:nvSpPr>
        <p:spPr>
          <a:xfrm>
            <a:off x="5880100" y="0"/>
            <a:ext cx="6311901" cy="6858000"/>
          </a:xfrm>
          <a:custGeom>
            <a:avLst/>
            <a:gdLst>
              <a:gd name="connsiteX0" fmla="*/ 0 w 5734925"/>
              <a:gd name="connsiteY0" fmla="*/ 0 h 6883400"/>
              <a:gd name="connsiteX1" fmla="*/ 5734925 w 5734925"/>
              <a:gd name="connsiteY1" fmla="*/ 0 h 6883400"/>
              <a:gd name="connsiteX2" fmla="*/ 5734925 w 5734925"/>
              <a:gd name="connsiteY2" fmla="*/ 6871437 h 6883400"/>
              <a:gd name="connsiteX3" fmla="*/ 4030355 w 5734925"/>
              <a:gd name="connsiteY3" fmla="*/ 6883400 h 6883400"/>
              <a:gd name="connsiteX4" fmla="*/ 0 w 5734925"/>
              <a:gd name="connsiteY4" fmla="*/ 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34925" h="6883400">
                <a:moveTo>
                  <a:pt x="0" y="0"/>
                </a:moveTo>
                <a:lnTo>
                  <a:pt x="5734925" y="0"/>
                </a:lnTo>
                <a:lnTo>
                  <a:pt x="5734925" y="6871437"/>
                </a:lnTo>
                <a:lnTo>
                  <a:pt x="4030355" y="6883400"/>
                </a:lnTo>
                <a:cubicBezTo>
                  <a:pt x="4018604" y="6417733"/>
                  <a:pt x="4359364" y="1913467"/>
                  <a:pt x="0" y="0"/>
                </a:cubicBezTo>
                <a:close/>
              </a:path>
            </a:pathLst>
          </a:custGeom>
          <a:solidFill>
            <a:srgbClr val="33A1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BC427C2-2FB1-5989-BB4A-0E2044AF99FD}"/>
              </a:ext>
            </a:extLst>
          </p:cNvPr>
          <p:cNvSpPr txBox="1"/>
          <p:nvPr/>
        </p:nvSpPr>
        <p:spPr>
          <a:xfrm rot="16200000">
            <a:off x="-621605" y="3378368"/>
            <a:ext cx="4991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000" dirty="0">
                <a:solidFill>
                  <a:srgbClr val="0A1A44"/>
                </a:solidFill>
              </a:rPr>
              <a:t>KeySuite helps professionals around the world step up their PowerPoint presentations.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C33266-082E-3DC6-95E1-09A7FBBE4759}"/>
              </a:ext>
            </a:extLst>
          </p:cNvPr>
          <p:cNvSpPr txBox="1"/>
          <p:nvPr/>
        </p:nvSpPr>
        <p:spPr>
          <a:xfrm>
            <a:off x="11062493" y="6343650"/>
            <a:ext cx="6447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Page </a:t>
            </a:r>
            <a:fld id="{5241CCD4-7FC1-43DD-94B9-2B9311B23F72}" type="slidenum">
              <a:rPr lang="en-US" sz="1100" smtClean="0">
                <a:solidFill>
                  <a:schemeClr val="bg1"/>
                </a:solidFill>
              </a:rPr>
              <a:t>2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D5E51C-4B37-79DA-74AB-4EA14B43049C}"/>
              </a:ext>
            </a:extLst>
          </p:cNvPr>
          <p:cNvSpPr txBox="1"/>
          <p:nvPr/>
        </p:nvSpPr>
        <p:spPr>
          <a:xfrm rot="16200000">
            <a:off x="-2080110" y="2964954"/>
            <a:ext cx="6126218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US" sz="4400" b="1" dirty="0">
                <a:solidFill>
                  <a:srgbClr val="33A199"/>
                </a:solidFill>
                <a:latin typeface="+mj-lt"/>
                <a:ea typeface="Roboto Light" panose="02000000000000000000" pitchFamily="2" charset="0"/>
                <a:cs typeface="Poppins" panose="00000500000000000000" pitchFamily="2" charset="0"/>
              </a:rPr>
              <a:t>KeySuite</a:t>
            </a:r>
            <a:r>
              <a:rPr lang="en-US" sz="4400" b="1" dirty="0"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13500000" scaled="1"/>
                </a:gradFill>
                <a:latin typeface="+mj-lt"/>
                <a:ea typeface="Roboto Light" panose="02000000000000000000" pitchFamily="2" charset="0"/>
                <a:cs typeface="Poppins" panose="00000500000000000000" pitchFamily="2" charset="0"/>
              </a:rPr>
              <a:t> </a:t>
            </a:r>
            <a:r>
              <a:rPr lang="en-US" sz="4400" b="1" dirty="0">
                <a:solidFill>
                  <a:srgbClr val="0A1A44"/>
                </a:solidFill>
                <a:latin typeface="+mj-lt"/>
                <a:ea typeface="Roboto Light" panose="02000000000000000000" pitchFamily="2" charset="0"/>
                <a:cs typeface="Poppins" panose="00000500000000000000" pitchFamily="2" charset="0"/>
              </a:rPr>
              <a:t>Add-ins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23F599-D597-7910-A46B-D6987B6A9F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531" y="163547"/>
            <a:ext cx="7773074" cy="6530906"/>
          </a:xfrm>
          <a:prstGeom prst="roundRect">
            <a:avLst>
              <a:gd name="adj" fmla="val 6279"/>
            </a:avLst>
          </a:prstGeom>
        </p:spPr>
      </p:pic>
    </p:spTree>
    <p:extLst>
      <p:ext uri="{BB962C8B-B14F-4D97-AF65-F5344CB8AC3E}">
        <p14:creationId xmlns:p14="http://schemas.microsoft.com/office/powerpoint/2010/main" val="41452718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B2D29-E832-33FD-59CE-7ADB817E1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506CC93-C88E-AF26-D36C-8A104AC9AC0A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 Bold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101943"/>
              </a:solidFill>
              <a:effectLst/>
              <a:uLnTx/>
              <a:uFillTx/>
              <a:latin typeface="Poppins Bold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40BFC7-0F98-DFA9-D27A-D7FC3B7CA1E1}"/>
              </a:ext>
            </a:extLst>
          </p:cNvPr>
          <p:cNvSpPr txBox="1"/>
          <p:nvPr/>
        </p:nvSpPr>
        <p:spPr>
          <a:xfrm>
            <a:off x="6439078" y="770891"/>
            <a:ext cx="3198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3A29A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Quickly adjust the outer width or height of shapes!</a:t>
            </a:r>
            <a:endParaRPr kumimoji="0" lang="en-ID" sz="1800" b="1" i="0" u="none" strike="noStrike" kern="1200" cap="none" spc="0" normalizeH="0" baseline="0" noProof="0" dirty="0">
              <a:ln>
                <a:noFill/>
              </a:ln>
              <a:solidFill>
                <a:srgbClr val="03A29A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0965016-C48F-7B3F-C22B-FD81499D4B09}"/>
              </a:ext>
            </a:extLst>
          </p:cNvPr>
          <p:cNvGrpSpPr/>
          <p:nvPr/>
        </p:nvGrpSpPr>
        <p:grpSpPr>
          <a:xfrm>
            <a:off x="8908197" y="1766890"/>
            <a:ext cx="270688" cy="270308"/>
            <a:chOff x="4736323" y="2706688"/>
            <a:chExt cx="270688" cy="270308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2C1319C2-2343-BC5F-F1A5-612086B1E6E2}"/>
                </a:ext>
              </a:extLst>
            </p:cNvPr>
            <p:cNvSpPr/>
            <p:nvPr/>
          </p:nvSpPr>
          <p:spPr>
            <a:xfrm>
              <a:off x="4784742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E6CBB08C-C155-9EE8-E6BD-B14EF655307B}"/>
                </a:ext>
              </a:extLst>
            </p:cNvPr>
            <p:cNvSpPr/>
            <p:nvPr/>
          </p:nvSpPr>
          <p:spPr>
            <a:xfrm>
              <a:off x="4736323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28F4054-4B81-5622-4C05-E0BF2D13C24A}"/>
              </a:ext>
            </a:extLst>
          </p:cNvPr>
          <p:cNvGrpSpPr/>
          <p:nvPr/>
        </p:nvGrpSpPr>
        <p:grpSpPr>
          <a:xfrm>
            <a:off x="3006732" y="1766890"/>
            <a:ext cx="270688" cy="270308"/>
            <a:chOff x="2123262" y="2706688"/>
            <a:chExt cx="270688" cy="270308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5C3AB88B-20E9-EFA4-BA2E-85FA9CAF2C11}"/>
                </a:ext>
              </a:extLst>
            </p:cNvPr>
            <p:cNvSpPr/>
            <p:nvPr/>
          </p:nvSpPr>
          <p:spPr>
            <a:xfrm>
              <a:off x="2171681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20FE7937-5D24-A31D-8A42-8EDDD084BACF}"/>
                </a:ext>
              </a:extLst>
            </p:cNvPr>
            <p:cNvSpPr/>
            <p:nvPr/>
          </p:nvSpPr>
          <p:spPr>
            <a:xfrm>
              <a:off x="2123262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4F0025B9-6105-930F-C931-E72322E3A4D0}"/>
              </a:ext>
            </a:extLst>
          </p:cNvPr>
          <p:cNvCxnSpPr>
            <a:cxnSpLocks/>
          </p:cNvCxnSpPr>
          <p:nvPr/>
        </p:nvCxnSpPr>
        <p:spPr>
          <a:xfrm>
            <a:off x="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08BB0B5E-86C8-56F0-4A6A-9982C8A9989B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   ADJUST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88AB83A-1C1C-1813-78F4-0B1B4DDA25AB}"/>
              </a:ext>
            </a:extLst>
          </p:cNvPr>
          <p:cNvGrpSpPr/>
          <p:nvPr/>
        </p:nvGrpSpPr>
        <p:grpSpPr>
          <a:xfrm>
            <a:off x="1091437" y="2217702"/>
            <a:ext cx="4120710" cy="941516"/>
            <a:chOff x="1455577" y="2446302"/>
            <a:chExt cx="2781355" cy="941516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EAE3AF67-A419-DAF3-A6A1-C6405EE98547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9915415-7D33-F4EF-2181-AAAE13DAA9AE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Make the top box match the</a:t>
              </a:r>
              <a:b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</a:b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outer widths of the rest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0C4C4E-BF79-536B-1E6A-AD376FF6ECE2}"/>
              </a:ext>
            </a:extLst>
          </p:cNvPr>
          <p:cNvGrpSpPr/>
          <p:nvPr/>
        </p:nvGrpSpPr>
        <p:grpSpPr>
          <a:xfrm>
            <a:off x="6973386" y="2217702"/>
            <a:ext cx="4120710" cy="941516"/>
            <a:chOff x="1455577" y="2446302"/>
            <a:chExt cx="2781355" cy="94151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8A5EDC67-56CC-0892-76D0-EFDAE74C0204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5222A0C-DC28-5657-7527-6F11010C2B24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Make the left shape match the</a:t>
              </a:r>
              <a:b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</a:b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outer heights of the rest</a:t>
              </a:r>
            </a:p>
          </p:txBody>
        </p:sp>
      </p:grp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7423CEC5-91E4-6075-1EEC-B96E49A6810E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F8FC964-8FB0-AC4B-1F63-62DE3C02DF51}"/>
              </a:ext>
            </a:extLst>
          </p:cNvPr>
          <p:cNvCxnSpPr>
            <a:cxnSpLocks/>
          </p:cNvCxnSpPr>
          <p:nvPr/>
        </p:nvCxnSpPr>
        <p:spPr>
          <a:xfrm>
            <a:off x="934720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44E8073-5610-767E-CE31-651CCE3BA486}"/>
              </a:ext>
            </a:extLst>
          </p:cNvPr>
          <p:cNvCxnSpPr>
            <a:cxnSpLocks/>
          </p:cNvCxnSpPr>
          <p:nvPr/>
        </p:nvCxnSpPr>
        <p:spPr>
          <a:xfrm>
            <a:off x="3430836" y="1903016"/>
            <a:ext cx="5330329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85AE93C-B9EF-98C7-3445-D97508214109}"/>
              </a:ext>
            </a:extLst>
          </p:cNvPr>
          <p:cNvSpPr/>
          <p:nvPr/>
        </p:nvSpPr>
        <p:spPr bwMode="gray">
          <a:xfrm>
            <a:off x="993572" y="6327441"/>
            <a:ext cx="10204856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Hint: select the outermost shapes and the shape to extend, and then type alt, c, ow / oh [for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o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uter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w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idth /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eight]. Try selecting different boxes and see what happens!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DAE8198-D93F-5ECA-B6F6-97CD5D69563C}"/>
              </a:ext>
            </a:extLst>
          </p:cNvPr>
          <p:cNvSpPr/>
          <p:nvPr/>
        </p:nvSpPr>
        <p:spPr bwMode="gray">
          <a:xfrm>
            <a:off x="7427820" y="3849440"/>
            <a:ext cx="453234" cy="1494287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B017D8D-3AED-4884-CA7F-DA792C62CA40}"/>
              </a:ext>
            </a:extLst>
          </p:cNvPr>
          <p:cNvSpPr/>
          <p:nvPr/>
        </p:nvSpPr>
        <p:spPr bwMode="gray">
          <a:xfrm>
            <a:off x="8211310" y="3326082"/>
            <a:ext cx="2417443" cy="357720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B25E937-DE4B-09A1-8FE5-73DF0F9551DB}"/>
              </a:ext>
            </a:extLst>
          </p:cNvPr>
          <p:cNvSpPr/>
          <p:nvPr/>
        </p:nvSpPr>
        <p:spPr bwMode="gray">
          <a:xfrm>
            <a:off x="8211310" y="3794000"/>
            <a:ext cx="2417443" cy="1345030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First try without</a:t>
            </a:r>
            <a:br>
              <a:rPr kumimoji="0" lang="en-ZA" sz="1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</a:br>
            <a:r>
              <a:rPr kumimoji="0" lang="en-ZA" sz="1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selecting me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198D63B-595F-2A15-19A7-FE048B0E78A3}"/>
              </a:ext>
            </a:extLst>
          </p:cNvPr>
          <p:cNvSpPr/>
          <p:nvPr/>
        </p:nvSpPr>
        <p:spPr bwMode="gray">
          <a:xfrm>
            <a:off x="8222220" y="5252163"/>
            <a:ext cx="2417443" cy="918673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DBCB607-56AA-D2C2-84C5-267C69670FE5}"/>
              </a:ext>
            </a:extLst>
          </p:cNvPr>
          <p:cNvSpPr/>
          <p:nvPr/>
        </p:nvSpPr>
        <p:spPr bwMode="gray">
          <a:xfrm>
            <a:off x="1796420" y="3370479"/>
            <a:ext cx="2519942" cy="422192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668DC9D-3A77-6ED3-A4F6-2AD8BA24AC88}"/>
              </a:ext>
            </a:extLst>
          </p:cNvPr>
          <p:cNvSpPr/>
          <p:nvPr/>
        </p:nvSpPr>
        <p:spPr bwMode="gray">
          <a:xfrm>
            <a:off x="1013118" y="4220082"/>
            <a:ext cx="3354044" cy="423116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7668E88-754B-D682-6A71-983A96A76A59}"/>
              </a:ext>
            </a:extLst>
          </p:cNvPr>
          <p:cNvSpPr/>
          <p:nvPr/>
        </p:nvSpPr>
        <p:spPr bwMode="gray">
          <a:xfrm>
            <a:off x="1947003" y="5003221"/>
            <a:ext cx="3354044" cy="423116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639CACB-84F3-0FD4-9BEB-6349E21F00B4}"/>
              </a:ext>
            </a:extLst>
          </p:cNvPr>
          <p:cNvSpPr/>
          <p:nvPr/>
        </p:nvSpPr>
        <p:spPr bwMode="gray">
          <a:xfrm>
            <a:off x="1842714" y="5710160"/>
            <a:ext cx="2713495" cy="423116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First try without selecting 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474C22-F48E-3E9F-084D-36AEC6775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625" y="2933068"/>
            <a:ext cx="343532" cy="343532"/>
          </a:xfrm>
          <a:prstGeom prst="ellipse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961E28-3C52-20A1-D4E8-506040B3F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3438" y="2921618"/>
            <a:ext cx="366433" cy="35498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443934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08800C-3170-D1B9-1129-98586CF465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91F34A-3143-F140-7EAB-6CD685257997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 Bold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101943"/>
              </a:solidFill>
              <a:effectLst/>
              <a:uLnTx/>
              <a:uFillTx/>
              <a:latin typeface="Poppins Bold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579288-00C3-F157-5404-C0F6AC2F9672}"/>
              </a:ext>
            </a:extLst>
          </p:cNvPr>
          <p:cNvSpPr txBox="1"/>
          <p:nvPr/>
        </p:nvSpPr>
        <p:spPr>
          <a:xfrm>
            <a:off x="6439078" y="770891"/>
            <a:ext cx="3198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3A29A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Quickly select similar shapes on a slide!</a:t>
            </a:r>
            <a:endParaRPr kumimoji="0" lang="en-ID" sz="1800" b="1" i="0" u="none" strike="noStrike" kern="1200" cap="none" spc="0" normalizeH="0" baseline="0" noProof="0" dirty="0">
              <a:ln>
                <a:noFill/>
              </a:ln>
              <a:solidFill>
                <a:srgbClr val="03A29A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1D0F998-269A-D076-F57F-4755AC34A80D}"/>
              </a:ext>
            </a:extLst>
          </p:cNvPr>
          <p:cNvGrpSpPr/>
          <p:nvPr/>
        </p:nvGrpSpPr>
        <p:grpSpPr>
          <a:xfrm>
            <a:off x="5960656" y="1766890"/>
            <a:ext cx="270688" cy="270308"/>
            <a:chOff x="2123262" y="2706688"/>
            <a:chExt cx="270688" cy="270308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4514E143-1EC7-B151-4547-B1B3B1ED87CC}"/>
                </a:ext>
              </a:extLst>
            </p:cNvPr>
            <p:cNvSpPr/>
            <p:nvPr/>
          </p:nvSpPr>
          <p:spPr>
            <a:xfrm>
              <a:off x="2171681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541FFF3A-D10F-F5F1-298E-0C374BE5DC92}"/>
                </a:ext>
              </a:extLst>
            </p:cNvPr>
            <p:cNvSpPr/>
            <p:nvPr/>
          </p:nvSpPr>
          <p:spPr>
            <a:xfrm>
              <a:off x="2123262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C4315EF-0F53-E4D2-76B4-17C537D80351}"/>
              </a:ext>
            </a:extLst>
          </p:cNvPr>
          <p:cNvCxnSpPr>
            <a:cxnSpLocks/>
          </p:cNvCxnSpPr>
          <p:nvPr/>
        </p:nvCxnSpPr>
        <p:spPr>
          <a:xfrm>
            <a:off x="0" y="1903016"/>
            <a:ext cx="584454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0EB7143-B373-D033-9CDA-0668009D4F52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   ADJUST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139E2FD-50A5-DA2D-0929-686C9E86E7C6}"/>
              </a:ext>
            </a:extLst>
          </p:cNvPr>
          <p:cNvGrpSpPr/>
          <p:nvPr/>
        </p:nvGrpSpPr>
        <p:grpSpPr>
          <a:xfrm>
            <a:off x="877023" y="2217703"/>
            <a:ext cx="10437954" cy="646332"/>
            <a:chOff x="1455577" y="2446302"/>
            <a:chExt cx="2781355" cy="1043737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3D9F268A-286B-CA95-D80B-B87906526222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CD25988-470C-3231-3E56-C67ED1397AC4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Select different variations of shapes on this slide (try different line colours, fills, shapes etc.)</a:t>
              </a:r>
            </a:p>
          </p:txBody>
        </p:sp>
      </p:grp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8BC2CB1E-8C0D-9E1A-8029-504F4927D8FD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466D79-65B2-237E-116D-E4B47A2E2081}"/>
              </a:ext>
            </a:extLst>
          </p:cNvPr>
          <p:cNvSpPr/>
          <p:nvPr/>
        </p:nvSpPr>
        <p:spPr bwMode="gray">
          <a:xfrm>
            <a:off x="877023" y="6327441"/>
            <a:ext cx="10437954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Hint: select one shape on this slide, and then type alt, c, se [for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se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lect similar]. Try selecting different boxes and see what happens!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B7FBF37-C947-A431-3324-A3AF011DDA24}"/>
              </a:ext>
            </a:extLst>
          </p:cNvPr>
          <p:cNvCxnSpPr>
            <a:cxnSpLocks/>
          </p:cNvCxnSpPr>
          <p:nvPr/>
        </p:nvCxnSpPr>
        <p:spPr>
          <a:xfrm>
            <a:off x="6347460" y="1903016"/>
            <a:ext cx="584454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65D1B345-19FD-5B17-5E3C-CBED82CE2983}"/>
              </a:ext>
            </a:extLst>
          </p:cNvPr>
          <p:cNvSpPr/>
          <p:nvPr/>
        </p:nvSpPr>
        <p:spPr bwMode="gray">
          <a:xfrm>
            <a:off x="2867631" y="3271472"/>
            <a:ext cx="778071" cy="413137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12CD10-93B0-0279-B2D0-1363FF0E12E5}"/>
              </a:ext>
            </a:extLst>
          </p:cNvPr>
          <p:cNvSpPr/>
          <p:nvPr/>
        </p:nvSpPr>
        <p:spPr bwMode="gray">
          <a:xfrm>
            <a:off x="6049771" y="4630508"/>
            <a:ext cx="2327847" cy="344462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D80C2B-1EF1-6DD9-EA34-2C06F086449B}"/>
              </a:ext>
            </a:extLst>
          </p:cNvPr>
          <p:cNvSpPr/>
          <p:nvPr/>
        </p:nvSpPr>
        <p:spPr bwMode="gray">
          <a:xfrm>
            <a:off x="4923307" y="5303236"/>
            <a:ext cx="2607747" cy="236999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3BFFD60-D3F5-FCEC-1CA7-CF378CB797F0}"/>
              </a:ext>
            </a:extLst>
          </p:cNvPr>
          <p:cNvSpPr/>
          <p:nvPr/>
        </p:nvSpPr>
        <p:spPr bwMode="gray">
          <a:xfrm>
            <a:off x="6668124" y="3069156"/>
            <a:ext cx="218646" cy="1446042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EEFCE68-71F2-73AC-813C-B042A3F97FC7}"/>
              </a:ext>
            </a:extLst>
          </p:cNvPr>
          <p:cNvSpPr/>
          <p:nvPr/>
        </p:nvSpPr>
        <p:spPr bwMode="gray">
          <a:xfrm>
            <a:off x="8808828" y="3564405"/>
            <a:ext cx="778071" cy="413137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0A2D228-E66C-1964-16C5-1E0E41039861}"/>
              </a:ext>
            </a:extLst>
          </p:cNvPr>
          <p:cNvSpPr/>
          <p:nvPr/>
        </p:nvSpPr>
        <p:spPr bwMode="gray">
          <a:xfrm>
            <a:off x="1470020" y="3859042"/>
            <a:ext cx="2607747" cy="236999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C58252-6323-D8D1-C19C-98F739A04A59}"/>
              </a:ext>
            </a:extLst>
          </p:cNvPr>
          <p:cNvSpPr/>
          <p:nvPr/>
        </p:nvSpPr>
        <p:spPr bwMode="gray">
          <a:xfrm>
            <a:off x="10012087" y="4550672"/>
            <a:ext cx="218646" cy="1446042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4" name="Star: 4 Points 23">
            <a:extLst>
              <a:ext uri="{FF2B5EF4-FFF2-40B4-BE49-F238E27FC236}">
                <a16:creationId xmlns:a16="http://schemas.microsoft.com/office/drawing/2014/main" id="{10DD061C-FCD3-1B5C-DE46-0BC9B3CC1294}"/>
              </a:ext>
            </a:extLst>
          </p:cNvPr>
          <p:cNvSpPr/>
          <p:nvPr/>
        </p:nvSpPr>
        <p:spPr bwMode="gray">
          <a:xfrm>
            <a:off x="1845293" y="4695542"/>
            <a:ext cx="522805" cy="522805"/>
          </a:xfrm>
          <a:prstGeom prst="star4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2841A58-7C01-A2A6-558F-9E791A4C0F90}"/>
              </a:ext>
            </a:extLst>
          </p:cNvPr>
          <p:cNvSpPr/>
          <p:nvPr/>
        </p:nvSpPr>
        <p:spPr bwMode="gray">
          <a:xfrm>
            <a:off x="3122897" y="5218347"/>
            <a:ext cx="522805" cy="522805"/>
          </a:xfrm>
          <a:prstGeom prst="ellipse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32A8C17-3BE1-73C4-2A8C-D6C03C36E38F}"/>
              </a:ext>
            </a:extLst>
          </p:cNvPr>
          <p:cNvSpPr/>
          <p:nvPr/>
        </p:nvSpPr>
        <p:spPr bwMode="gray">
          <a:xfrm>
            <a:off x="7796232" y="2955236"/>
            <a:ext cx="522805" cy="522805"/>
          </a:xfrm>
          <a:prstGeom prst="ellipse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F011178-F2D4-7337-EBD2-F8A46B067972}"/>
              </a:ext>
            </a:extLst>
          </p:cNvPr>
          <p:cNvSpPr/>
          <p:nvPr/>
        </p:nvSpPr>
        <p:spPr bwMode="gray">
          <a:xfrm>
            <a:off x="2912017" y="4262946"/>
            <a:ext cx="522805" cy="522805"/>
          </a:xfrm>
          <a:prstGeom prst="ellipse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8" name="Star: 4 Points 27">
            <a:extLst>
              <a:ext uri="{FF2B5EF4-FFF2-40B4-BE49-F238E27FC236}">
                <a16:creationId xmlns:a16="http://schemas.microsoft.com/office/drawing/2014/main" id="{91727530-87A1-78C9-5313-6807CF27A748}"/>
              </a:ext>
            </a:extLst>
          </p:cNvPr>
          <p:cNvSpPr/>
          <p:nvPr/>
        </p:nvSpPr>
        <p:spPr bwMode="gray">
          <a:xfrm>
            <a:off x="10020998" y="3069156"/>
            <a:ext cx="522805" cy="522805"/>
          </a:xfrm>
          <a:prstGeom prst="star4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94C57BC-B6C3-57B3-EFDE-108B983806AE}"/>
              </a:ext>
            </a:extLst>
          </p:cNvPr>
          <p:cNvSpPr/>
          <p:nvPr/>
        </p:nvSpPr>
        <p:spPr bwMode="gray">
          <a:xfrm>
            <a:off x="2185905" y="5611278"/>
            <a:ext cx="778071" cy="413137"/>
          </a:xfrm>
          <a:prstGeom prst="rect">
            <a:avLst/>
          </a:prstGeom>
          <a:solidFill>
            <a:schemeClr val="bg1"/>
          </a:solidFill>
          <a:ln w="28575">
            <a:solidFill>
              <a:srgbClr val="0A1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DDBB4C-42C9-DEC6-471E-D402AD31DCE8}"/>
              </a:ext>
            </a:extLst>
          </p:cNvPr>
          <p:cNvSpPr/>
          <p:nvPr/>
        </p:nvSpPr>
        <p:spPr bwMode="gray">
          <a:xfrm>
            <a:off x="7301445" y="4154553"/>
            <a:ext cx="2607747" cy="236999"/>
          </a:xfrm>
          <a:prstGeom prst="rect">
            <a:avLst/>
          </a:prstGeom>
          <a:solidFill>
            <a:schemeClr val="bg1"/>
          </a:solidFill>
          <a:ln w="28575">
            <a:solidFill>
              <a:srgbClr val="0A1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1CA6C69-7542-4211-A7DB-AE07FD08576C}"/>
              </a:ext>
            </a:extLst>
          </p:cNvPr>
          <p:cNvSpPr/>
          <p:nvPr/>
        </p:nvSpPr>
        <p:spPr bwMode="gray">
          <a:xfrm>
            <a:off x="4438646" y="3954096"/>
            <a:ext cx="218646" cy="1446042"/>
          </a:xfrm>
          <a:prstGeom prst="rect">
            <a:avLst/>
          </a:prstGeom>
          <a:solidFill>
            <a:schemeClr val="bg1"/>
          </a:solidFill>
          <a:ln w="28575">
            <a:solidFill>
              <a:srgbClr val="0A1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2" name="Star: 4 Points 31">
            <a:extLst>
              <a:ext uri="{FF2B5EF4-FFF2-40B4-BE49-F238E27FC236}">
                <a16:creationId xmlns:a16="http://schemas.microsoft.com/office/drawing/2014/main" id="{351E6651-B7B3-4C1D-3B2C-B09EBCD4AA64}"/>
              </a:ext>
            </a:extLst>
          </p:cNvPr>
          <p:cNvSpPr/>
          <p:nvPr/>
        </p:nvSpPr>
        <p:spPr bwMode="gray">
          <a:xfrm>
            <a:off x="10199176" y="3783600"/>
            <a:ext cx="522805" cy="522805"/>
          </a:xfrm>
          <a:prstGeom prst="star4">
            <a:avLst/>
          </a:prstGeom>
          <a:solidFill>
            <a:schemeClr val="bg1"/>
          </a:solidFill>
          <a:ln w="28575">
            <a:solidFill>
              <a:srgbClr val="0A1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28E058A-3995-0536-51F1-CE408B35E885}"/>
              </a:ext>
            </a:extLst>
          </p:cNvPr>
          <p:cNvSpPr/>
          <p:nvPr/>
        </p:nvSpPr>
        <p:spPr bwMode="gray">
          <a:xfrm>
            <a:off x="5497259" y="3010070"/>
            <a:ext cx="522805" cy="522805"/>
          </a:xfrm>
          <a:prstGeom prst="ellipse">
            <a:avLst/>
          </a:prstGeom>
          <a:solidFill>
            <a:schemeClr val="bg1"/>
          </a:solidFill>
          <a:ln w="28575">
            <a:solidFill>
              <a:srgbClr val="0A1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E6C9718-9214-B7D3-B280-306B9755657D}"/>
              </a:ext>
            </a:extLst>
          </p:cNvPr>
          <p:cNvSpPr/>
          <p:nvPr/>
        </p:nvSpPr>
        <p:spPr bwMode="gray">
          <a:xfrm>
            <a:off x="1814671" y="3097855"/>
            <a:ext cx="778071" cy="413137"/>
          </a:xfrm>
          <a:prstGeom prst="rect">
            <a:avLst/>
          </a:prstGeom>
          <a:solidFill>
            <a:schemeClr val="bg1"/>
          </a:solidFill>
          <a:ln w="28575">
            <a:solidFill>
              <a:srgbClr val="00C4C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9B5450-3098-8D17-E421-9BA1F93226CC}"/>
              </a:ext>
            </a:extLst>
          </p:cNvPr>
          <p:cNvSpPr/>
          <p:nvPr/>
        </p:nvSpPr>
        <p:spPr bwMode="gray">
          <a:xfrm>
            <a:off x="6609393" y="5878215"/>
            <a:ext cx="2607747" cy="236999"/>
          </a:xfrm>
          <a:prstGeom prst="rect">
            <a:avLst/>
          </a:prstGeom>
          <a:solidFill>
            <a:schemeClr val="bg1"/>
          </a:solidFill>
          <a:ln w="28575">
            <a:solidFill>
              <a:srgbClr val="00C4C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DA579B2-DB23-304C-3E28-DD26612790B6}"/>
              </a:ext>
            </a:extLst>
          </p:cNvPr>
          <p:cNvSpPr/>
          <p:nvPr/>
        </p:nvSpPr>
        <p:spPr bwMode="gray">
          <a:xfrm>
            <a:off x="4036742" y="4565079"/>
            <a:ext cx="218646" cy="1446042"/>
          </a:xfrm>
          <a:prstGeom prst="rect">
            <a:avLst/>
          </a:prstGeom>
          <a:solidFill>
            <a:schemeClr val="bg1"/>
          </a:solidFill>
          <a:ln w="28575">
            <a:solidFill>
              <a:srgbClr val="00C4C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9" name="Star: 4 Points 38">
            <a:extLst>
              <a:ext uri="{FF2B5EF4-FFF2-40B4-BE49-F238E27FC236}">
                <a16:creationId xmlns:a16="http://schemas.microsoft.com/office/drawing/2014/main" id="{9275D716-54FA-5FBD-F5AE-BC870658A842}"/>
              </a:ext>
            </a:extLst>
          </p:cNvPr>
          <p:cNvSpPr/>
          <p:nvPr/>
        </p:nvSpPr>
        <p:spPr bwMode="gray">
          <a:xfrm>
            <a:off x="5184290" y="3843542"/>
            <a:ext cx="522805" cy="522805"/>
          </a:xfrm>
          <a:prstGeom prst="star4">
            <a:avLst/>
          </a:prstGeom>
          <a:solidFill>
            <a:schemeClr val="bg1"/>
          </a:solidFill>
          <a:ln w="28575">
            <a:solidFill>
              <a:srgbClr val="00C4C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72B3D67-33AE-BA37-386A-6103649F27B3}"/>
              </a:ext>
            </a:extLst>
          </p:cNvPr>
          <p:cNvSpPr/>
          <p:nvPr/>
        </p:nvSpPr>
        <p:spPr bwMode="gray">
          <a:xfrm>
            <a:off x="5526966" y="5622068"/>
            <a:ext cx="522805" cy="522805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C4C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2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BD79CA-3E83-2868-7661-EE5FFABDD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3531" y="2666005"/>
            <a:ext cx="358990" cy="371586"/>
          </a:xfrm>
          <a:prstGeom prst="ellipse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9498370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08800C-3170-D1B9-1129-98586CF465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91F34A-3143-F140-7EAB-6CD685257997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 Bold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101943"/>
              </a:solidFill>
              <a:effectLst/>
              <a:uLnTx/>
              <a:uFillTx/>
              <a:latin typeface="Poppins Bold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579288-00C3-F157-5404-C0F6AC2F9672}"/>
              </a:ext>
            </a:extLst>
          </p:cNvPr>
          <p:cNvSpPr txBox="1"/>
          <p:nvPr/>
        </p:nvSpPr>
        <p:spPr>
          <a:xfrm>
            <a:off x="6439078" y="770891"/>
            <a:ext cx="3198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3A29A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Quickly change fonts and font sizes across slides!</a:t>
            </a:r>
            <a:endParaRPr kumimoji="0" lang="en-ID" sz="1800" b="1" i="0" u="none" strike="noStrike" kern="1200" cap="none" spc="0" normalizeH="0" baseline="0" noProof="0" dirty="0">
              <a:ln>
                <a:noFill/>
              </a:ln>
              <a:solidFill>
                <a:srgbClr val="03A29A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1D0F998-269A-D076-F57F-4755AC34A80D}"/>
              </a:ext>
            </a:extLst>
          </p:cNvPr>
          <p:cNvGrpSpPr/>
          <p:nvPr/>
        </p:nvGrpSpPr>
        <p:grpSpPr>
          <a:xfrm>
            <a:off x="5960656" y="1766890"/>
            <a:ext cx="270688" cy="270308"/>
            <a:chOff x="2123262" y="2706688"/>
            <a:chExt cx="270688" cy="270308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4514E143-1EC7-B151-4547-B1B3B1ED87CC}"/>
                </a:ext>
              </a:extLst>
            </p:cNvPr>
            <p:cNvSpPr/>
            <p:nvPr/>
          </p:nvSpPr>
          <p:spPr>
            <a:xfrm>
              <a:off x="2171681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541FFF3A-D10F-F5F1-298E-0C374BE5DC92}"/>
                </a:ext>
              </a:extLst>
            </p:cNvPr>
            <p:cNvSpPr/>
            <p:nvPr/>
          </p:nvSpPr>
          <p:spPr>
            <a:xfrm>
              <a:off x="2123262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C4315EF-0F53-E4D2-76B4-17C537D80351}"/>
              </a:ext>
            </a:extLst>
          </p:cNvPr>
          <p:cNvCxnSpPr>
            <a:cxnSpLocks/>
          </p:cNvCxnSpPr>
          <p:nvPr/>
        </p:nvCxnSpPr>
        <p:spPr>
          <a:xfrm>
            <a:off x="0" y="1903016"/>
            <a:ext cx="584454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0EB7143-B373-D033-9CDA-0668009D4F52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   ADJUST</a:t>
            </a:r>
          </a:p>
        </p:txBody>
      </p: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8BC2CB1E-8C0D-9E1A-8029-504F4927D8FD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B7FBF37-C947-A431-3324-A3AF011DDA24}"/>
              </a:ext>
            </a:extLst>
          </p:cNvPr>
          <p:cNvCxnSpPr>
            <a:cxnSpLocks/>
          </p:cNvCxnSpPr>
          <p:nvPr/>
        </p:nvCxnSpPr>
        <p:spPr>
          <a:xfrm>
            <a:off x="6347460" y="1903016"/>
            <a:ext cx="584454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E1470E5B-D5C8-F2B4-D90A-1F116CD4D9F2}"/>
              </a:ext>
            </a:extLst>
          </p:cNvPr>
          <p:cNvGrpSpPr/>
          <p:nvPr/>
        </p:nvGrpSpPr>
        <p:grpSpPr>
          <a:xfrm>
            <a:off x="1091437" y="2217702"/>
            <a:ext cx="4120710" cy="941516"/>
            <a:chOff x="1455577" y="2446302"/>
            <a:chExt cx="2781355" cy="941516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7B95485-7E0F-56F3-9EEC-16CB4E563AA9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F61C08B-5549-749B-DFE0-67CB3724623B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Standardise the fonts that are used on this slide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1BC73F2-3E02-4EE6-404C-9649A1B97B1B}"/>
              </a:ext>
            </a:extLst>
          </p:cNvPr>
          <p:cNvGrpSpPr/>
          <p:nvPr/>
        </p:nvGrpSpPr>
        <p:grpSpPr>
          <a:xfrm>
            <a:off x="6973386" y="2217702"/>
            <a:ext cx="4120710" cy="941516"/>
            <a:chOff x="1455577" y="2446302"/>
            <a:chExt cx="2781355" cy="941516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5B693BBC-72B4-F04E-17DD-F377B3389D98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7211427-325D-5617-3CED-B456EB636FB2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Standardise the font sizes that are used on this slide</a:t>
              </a: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638C1A1-40C4-3638-9672-4CDBB834D239}"/>
              </a:ext>
            </a:extLst>
          </p:cNvPr>
          <p:cNvSpPr/>
          <p:nvPr/>
        </p:nvSpPr>
        <p:spPr bwMode="gray">
          <a:xfrm>
            <a:off x="993572" y="6327441"/>
            <a:ext cx="10204856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Hint: select the slides you would like to run this on and type alt, c, 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cf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[</a:t>
            </a:r>
            <a:r>
              <a:rPr lang="en-GB" sz="850" kern="0" dirty="0">
                <a:solidFill>
                  <a:srgbClr val="000000"/>
                </a:solidFill>
                <a:latin typeface="Poppins"/>
                <a:sym typeface="Arial"/>
              </a:rPr>
              <a:t>for </a:t>
            </a:r>
            <a:r>
              <a:rPr lang="en-GB" sz="850" u="sng" kern="0" dirty="0">
                <a:solidFill>
                  <a:srgbClr val="000000"/>
                </a:solidFill>
                <a:latin typeface="Poppins"/>
                <a:sym typeface="Arial"/>
              </a:rPr>
              <a:t>c</a:t>
            </a:r>
            <a:r>
              <a:rPr lang="en-GB" sz="850" kern="0" dirty="0">
                <a:solidFill>
                  <a:srgbClr val="000000"/>
                </a:solidFill>
                <a:latin typeface="Poppins"/>
                <a:sym typeface="Arial"/>
              </a:rPr>
              <a:t>hange </a:t>
            </a:r>
            <a:r>
              <a:rPr lang="en-GB" sz="850" u="sng" kern="0" dirty="0">
                <a:solidFill>
                  <a:srgbClr val="000000"/>
                </a:solidFill>
                <a:latin typeface="Poppins"/>
                <a:sym typeface="Arial"/>
              </a:rPr>
              <a:t>f</a:t>
            </a:r>
            <a:r>
              <a:rPr lang="en-GB" sz="850" kern="0" dirty="0">
                <a:solidFill>
                  <a:srgbClr val="000000"/>
                </a:solidFill>
                <a:latin typeface="Poppins"/>
                <a:sym typeface="Arial"/>
              </a:rPr>
              <a:t>ont] to get going. 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G</a:t>
            </a:r>
            <a:r>
              <a:rPr kumimoji="0" lang="en-GB" sz="850" b="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ive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the different options a </a:t>
            </a:r>
            <a:r>
              <a:rPr lang="en-GB" sz="850" kern="0" dirty="0">
                <a:solidFill>
                  <a:srgbClr val="000000"/>
                </a:solidFill>
                <a:latin typeface="Poppins"/>
                <a:sym typeface="Arial"/>
              </a:rPr>
              <a:t>try to see what happens!</a:t>
            </a:r>
            <a:endParaRPr kumimoji="0" lang="en-GB" sz="8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  <a:sym typeface="Arial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31BD6BA-0E9A-5851-C1FB-3BE08C4E0650}"/>
              </a:ext>
            </a:extLst>
          </p:cNvPr>
          <p:cNvSpPr/>
          <p:nvPr/>
        </p:nvSpPr>
        <p:spPr bwMode="gray">
          <a:xfrm>
            <a:off x="1796420" y="3370479"/>
            <a:ext cx="2519942" cy="422192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Here’s one font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D0F2D1E-C8C0-3DCA-2492-32CF2E1EF251}"/>
              </a:ext>
            </a:extLst>
          </p:cNvPr>
          <p:cNvSpPr/>
          <p:nvPr/>
        </p:nvSpPr>
        <p:spPr bwMode="gray">
          <a:xfrm>
            <a:off x="1013118" y="4220082"/>
            <a:ext cx="3354044" cy="423116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oper Black" panose="0208090404030B020404" pitchFamily="18" charset="0"/>
              </a:rPr>
              <a:t>Here’s another font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1A7D7B7-2F24-FFAA-AABB-A0686646DCDF}"/>
              </a:ext>
            </a:extLst>
          </p:cNvPr>
          <p:cNvSpPr/>
          <p:nvPr/>
        </p:nvSpPr>
        <p:spPr bwMode="gray">
          <a:xfrm>
            <a:off x="1947003" y="5003221"/>
            <a:ext cx="3354044" cy="423116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Script" panose="030B0504020000000003" pitchFamily="66" charset="0"/>
              </a:rPr>
              <a:t>Here’s another font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3AAF10E-04A6-0E4B-414E-A8B915001284}"/>
              </a:ext>
            </a:extLst>
          </p:cNvPr>
          <p:cNvSpPr/>
          <p:nvPr/>
        </p:nvSpPr>
        <p:spPr bwMode="gray">
          <a:xfrm>
            <a:off x="1842714" y="5710160"/>
            <a:ext cx="2713495" cy="423116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laybill" panose="040506030A0602020202" pitchFamily="82" charset="0"/>
              </a:rPr>
              <a:t>Here’s another font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EB7F8ADC-B7C6-4C6D-E7ED-1083D5CC7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4896" y="2933700"/>
            <a:ext cx="343532" cy="296380"/>
          </a:xfrm>
          <a:prstGeom prst="ellipse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C4946668-918A-B852-0C00-42424A8D0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625" y="2933700"/>
            <a:ext cx="343532" cy="296380"/>
          </a:xfrm>
          <a:prstGeom prst="ellipse">
            <a:avLst/>
          </a:prstGeom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45D30443-8D00-19D0-0852-D3ED05ED4F4A}"/>
              </a:ext>
            </a:extLst>
          </p:cNvPr>
          <p:cNvSpPr/>
          <p:nvPr/>
        </p:nvSpPr>
        <p:spPr bwMode="gray">
          <a:xfrm>
            <a:off x="7875638" y="3370479"/>
            <a:ext cx="2519942" cy="422192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Here’s one font size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EF6D14D-1C16-6A95-A146-52423FF37953}"/>
              </a:ext>
            </a:extLst>
          </p:cNvPr>
          <p:cNvSpPr/>
          <p:nvPr/>
        </p:nvSpPr>
        <p:spPr bwMode="gray">
          <a:xfrm>
            <a:off x="7092336" y="4220082"/>
            <a:ext cx="3354044" cy="423116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Here’s another font size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6C4AFDD-64B5-F295-F8B1-27EDD61AB462}"/>
              </a:ext>
            </a:extLst>
          </p:cNvPr>
          <p:cNvSpPr/>
          <p:nvPr/>
        </p:nvSpPr>
        <p:spPr bwMode="gray">
          <a:xfrm>
            <a:off x="8026221" y="5003221"/>
            <a:ext cx="3354044" cy="423116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Here’s another font size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FA6A894-547B-2B86-2335-3B8E0B35C6C5}"/>
              </a:ext>
            </a:extLst>
          </p:cNvPr>
          <p:cNvSpPr/>
          <p:nvPr/>
        </p:nvSpPr>
        <p:spPr bwMode="gray">
          <a:xfrm>
            <a:off x="7093623" y="5710160"/>
            <a:ext cx="4370112" cy="423116"/>
          </a:xfrm>
          <a:prstGeom prst="rect">
            <a:avLst/>
          </a:prstGeom>
          <a:solidFill>
            <a:srgbClr val="00C4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Here’s another font size</a:t>
            </a:r>
          </a:p>
        </p:txBody>
      </p:sp>
    </p:spTree>
    <p:extLst>
      <p:ext uri="{BB962C8B-B14F-4D97-AF65-F5344CB8AC3E}">
        <p14:creationId xmlns:p14="http://schemas.microsoft.com/office/powerpoint/2010/main" val="26414165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3B5300-A301-A85F-D70A-BF9533C9CF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8">
            <a:extLst>
              <a:ext uri="{FF2B5EF4-FFF2-40B4-BE49-F238E27FC236}">
                <a16:creationId xmlns:a16="http://schemas.microsoft.com/office/drawing/2014/main" id="{2D9A5D31-3B36-738B-218B-ACC889740F28}"/>
              </a:ext>
            </a:extLst>
          </p:cNvPr>
          <p:cNvSpPr/>
          <p:nvPr/>
        </p:nvSpPr>
        <p:spPr>
          <a:xfrm>
            <a:off x="703849" y="2324100"/>
            <a:ext cx="10784303" cy="594655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4F328E-FFE0-CB95-FDB7-12E46D68A14C}"/>
              </a:ext>
            </a:extLst>
          </p:cNvPr>
          <p:cNvSpPr txBox="1"/>
          <p:nvPr/>
        </p:nvSpPr>
        <p:spPr>
          <a:xfrm>
            <a:off x="2747898" y="2400458"/>
            <a:ext cx="66962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KeySuite AI</a:t>
            </a:r>
          </a:p>
        </p:txBody>
      </p:sp>
      <p:sp>
        <p:nvSpPr>
          <p:cNvPr id="18" name="Graphic 18">
            <a:extLst>
              <a:ext uri="{FF2B5EF4-FFF2-40B4-BE49-F238E27FC236}">
                <a16:creationId xmlns:a16="http://schemas.microsoft.com/office/drawing/2014/main" id="{F6F14AE2-1FE4-A030-D2C8-9FCD7A3B5E1A}"/>
              </a:ext>
            </a:extLst>
          </p:cNvPr>
          <p:cNvSpPr/>
          <p:nvPr/>
        </p:nvSpPr>
        <p:spPr>
          <a:xfrm>
            <a:off x="4377894" y="3109164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8" name="Graphic 18">
            <a:extLst>
              <a:ext uri="{FF2B5EF4-FFF2-40B4-BE49-F238E27FC236}">
                <a16:creationId xmlns:a16="http://schemas.microsoft.com/office/drawing/2014/main" id="{82360CE8-F5A0-2AA0-A7F5-0DD0C8F4AA71}"/>
              </a:ext>
            </a:extLst>
          </p:cNvPr>
          <p:cNvSpPr/>
          <p:nvPr/>
        </p:nvSpPr>
        <p:spPr>
          <a:xfrm>
            <a:off x="728624" y="3105152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3" name="Graphic 18">
            <a:extLst>
              <a:ext uri="{FF2B5EF4-FFF2-40B4-BE49-F238E27FC236}">
                <a16:creationId xmlns:a16="http://schemas.microsoft.com/office/drawing/2014/main" id="{4770A7F9-68DB-7935-F90A-A700070A2615}"/>
              </a:ext>
            </a:extLst>
          </p:cNvPr>
          <p:cNvSpPr/>
          <p:nvPr/>
        </p:nvSpPr>
        <p:spPr>
          <a:xfrm>
            <a:off x="8027165" y="3111500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14C2AF-E436-5670-470F-B463B61C7240}"/>
              </a:ext>
            </a:extLst>
          </p:cNvPr>
          <p:cNvSpPr txBox="1"/>
          <p:nvPr/>
        </p:nvSpPr>
        <p:spPr>
          <a:xfrm>
            <a:off x="4377893" y="337928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Arrange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AE668F-2B47-F072-53A6-6E6298FD3D90}"/>
              </a:ext>
            </a:extLst>
          </p:cNvPr>
          <p:cNvSpPr txBox="1"/>
          <p:nvPr/>
        </p:nvSpPr>
        <p:spPr>
          <a:xfrm>
            <a:off x="8027164" y="337928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30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 dirty="0"/>
              <a:t>Adjust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CBAAF8-E533-E415-BDCE-90FDCDECA0CA}"/>
              </a:ext>
            </a:extLst>
          </p:cNvPr>
          <p:cNvSpPr txBox="1"/>
          <p:nvPr/>
        </p:nvSpPr>
        <p:spPr>
          <a:xfrm>
            <a:off x="728623" y="3373377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Align</a:t>
            </a:r>
          </a:p>
        </p:txBody>
      </p:sp>
      <p:sp>
        <p:nvSpPr>
          <p:cNvPr id="16" name="Graphic 18">
            <a:extLst>
              <a:ext uri="{FF2B5EF4-FFF2-40B4-BE49-F238E27FC236}">
                <a16:creationId xmlns:a16="http://schemas.microsoft.com/office/drawing/2014/main" id="{E7A07645-699A-5859-7DB7-18FDCD24DC31}"/>
              </a:ext>
            </a:extLst>
          </p:cNvPr>
          <p:cNvSpPr/>
          <p:nvPr/>
        </p:nvSpPr>
        <p:spPr>
          <a:xfrm>
            <a:off x="482322" y="4188478"/>
            <a:ext cx="3682514" cy="1090610"/>
          </a:xfrm>
          <a:prstGeom prst="roundRect">
            <a:avLst>
              <a:gd name="adj" fmla="val 8120"/>
            </a:avLst>
          </a:prstGeom>
          <a:solidFill>
            <a:srgbClr val="F7A42B"/>
          </a:solidFill>
          <a:ln w="19050" cap="flat">
            <a:solidFill>
              <a:schemeClr val="bg1"/>
            </a:solidFill>
            <a:prstDash val="solid"/>
            <a:miter/>
          </a:ln>
          <a:effectLst>
            <a:outerShdw blurRad="635000" dist="457200" dir="6300000" sx="84000" sy="84000" algn="ctr" rotWithShape="0">
              <a:srgbClr val="000000">
                <a:alpha val="42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7" name="Graphic 18">
            <a:extLst>
              <a:ext uri="{FF2B5EF4-FFF2-40B4-BE49-F238E27FC236}">
                <a16:creationId xmlns:a16="http://schemas.microsoft.com/office/drawing/2014/main" id="{2262C34B-FCAA-2AAB-927A-CC42CF11C8E9}"/>
              </a:ext>
            </a:extLst>
          </p:cNvPr>
          <p:cNvSpPr/>
          <p:nvPr/>
        </p:nvSpPr>
        <p:spPr>
          <a:xfrm>
            <a:off x="8027165" y="4254500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E789FE-B891-95B7-9577-E02CA4716896}"/>
              </a:ext>
            </a:extLst>
          </p:cNvPr>
          <p:cNvSpPr txBox="1"/>
          <p:nvPr/>
        </p:nvSpPr>
        <p:spPr>
          <a:xfrm>
            <a:off x="482321" y="4478350"/>
            <a:ext cx="3682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8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 dirty="0"/>
              <a:t>Shapes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FA1C69-0B56-D95C-950C-7A022EE96F40}"/>
              </a:ext>
            </a:extLst>
          </p:cNvPr>
          <p:cNvSpPr txBox="1"/>
          <p:nvPr/>
        </p:nvSpPr>
        <p:spPr>
          <a:xfrm>
            <a:off x="8027164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Structure</a:t>
            </a:r>
          </a:p>
        </p:txBody>
      </p:sp>
      <p:sp>
        <p:nvSpPr>
          <p:cNvPr id="22" name="Graphic 18">
            <a:extLst>
              <a:ext uri="{FF2B5EF4-FFF2-40B4-BE49-F238E27FC236}">
                <a16:creationId xmlns:a16="http://schemas.microsoft.com/office/drawing/2014/main" id="{20CF61C0-C1EA-C06B-B5AE-43CD7900D0A2}"/>
              </a:ext>
            </a:extLst>
          </p:cNvPr>
          <p:cNvSpPr/>
          <p:nvPr/>
        </p:nvSpPr>
        <p:spPr>
          <a:xfrm>
            <a:off x="4377894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5672C2-0154-7647-6D21-E6407FC04DAE}"/>
              </a:ext>
            </a:extLst>
          </p:cNvPr>
          <p:cNvSpPr txBox="1"/>
          <p:nvPr/>
        </p:nvSpPr>
        <p:spPr>
          <a:xfrm>
            <a:off x="4377893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Blanking</a:t>
            </a:r>
          </a:p>
        </p:txBody>
      </p:sp>
      <p:sp>
        <p:nvSpPr>
          <p:cNvPr id="24" name="Graphic 18">
            <a:extLst>
              <a:ext uri="{FF2B5EF4-FFF2-40B4-BE49-F238E27FC236}">
                <a16:creationId xmlns:a16="http://schemas.microsoft.com/office/drawing/2014/main" id="{9744A09D-658A-19A4-4CC5-28AEDA6EF68B}"/>
              </a:ext>
            </a:extLst>
          </p:cNvPr>
          <p:cNvSpPr/>
          <p:nvPr/>
        </p:nvSpPr>
        <p:spPr>
          <a:xfrm>
            <a:off x="728624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8" name="Graphic 18">
            <a:extLst>
              <a:ext uri="{FF2B5EF4-FFF2-40B4-BE49-F238E27FC236}">
                <a16:creationId xmlns:a16="http://schemas.microsoft.com/office/drawing/2014/main" id="{15481311-98C0-2272-8A01-B48133D881D1}"/>
              </a:ext>
            </a:extLst>
          </p:cNvPr>
          <p:cNvSpPr/>
          <p:nvPr/>
        </p:nvSpPr>
        <p:spPr>
          <a:xfrm>
            <a:off x="8027165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1" name="Graphic 18">
            <a:extLst>
              <a:ext uri="{FF2B5EF4-FFF2-40B4-BE49-F238E27FC236}">
                <a16:creationId xmlns:a16="http://schemas.microsoft.com/office/drawing/2014/main" id="{7855FD80-C7AC-45C1-BAE6-7000EF1BFB01}"/>
              </a:ext>
            </a:extLst>
          </p:cNvPr>
          <p:cNvSpPr/>
          <p:nvPr/>
        </p:nvSpPr>
        <p:spPr>
          <a:xfrm>
            <a:off x="4377894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33D6F9-32C9-9643-236B-450BAC2550C9}"/>
              </a:ext>
            </a:extLst>
          </p:cNvPr>
          <p:cNvSpPr txBox="1"/>
          <p:nvPr/>
        </p:nvSpPr>
        <p:spPr>
          <a:xfrm>
            <a:off x="728623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Tables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21C679-734C-745B-BAC9-99ABDC33B13E}"/>
              </a:ext>
            </a:extLst>
          </p:cNvPr>
          <p:cNvSpPr txBox="1"/>
          <p:nvPr/>
        </p:nvSpPr>
        <p:spPr>
          <a:xfrm>
            <a:off x="8027164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View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83FDB5-19D0-596F-FA05-05E57CA8E133}"/>
              </a:ext>
            </a:extLst>
          </p:cNvPr>
          <p:cNvSpPr txBox="1"/>
          <p:nvPr/>
        </p:nvSpPr>
        <p:spPr>
          <a:xfrm>
            <a:off x="4377893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3BCEA3-E918-12D2-163C-E5EA6911093B}"/>
              </a:ext>
            </a:extLst>
          </p:cNvPr>
          <p:cNvSpPr txBox="1"/>
          <p:nvPr/>
        </p:nvSpPr>
        <p:spPr>
          <a:xfrm>
            <a:off x="1892070" y="932782"/>
            <a:ext cx="840786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chemeClr val="bg1"/>
                </a:solidFill>
              </a:rPr>
              <a:t>This document will step through some of the key features in </a:t>
            </a:r>
            <a:r>
              <a:rPr lang="en-GB" sz="2300" dirty="0" err="1">
                <a:solidFill>
                  <a:schemeClr val="bg1"/>
                </a:solidFill>
              </a:rPr>
              <a:t>KeySuite</a:t>
            </a:r>
            <a:r>
              <a:rPr lang="en-GB" sz="2300" dirty="0">
                <a:solidFill>
                  <a:schemeClr val="bg1"/>
                </a:solidFill>
              </a:rPr>
              <a:t> for PowerPoint </a:t>
            </a:r>
          </a:p>
        </p:txBody>
      </p: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FA670A5B-C336-40F0-6F8E-6C0FEB3CA96A}"/>
              </a:ext>
            </a:extLst>
          </p:cNvPr>
          <p:cNvSpPr/>
          <p:nvPr/>
        </p:nvSpPr>
        <p:spPr>
          <a:xfrm rot="5400000">
            <a:off x="5907371" y="1696027"/>
            <a:ext cx="377259" cy="46853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3940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8850A0-0405-2B36-6019-2485B3F2C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FCA463-04EC-1543-E581-2C0F27A51881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4400" b="1" dirty="0">
                <a:solidFill>
                  <a:srgbClr val="101943"/>
                </a:solidFill>
                <a:latin typeface="+mj-lt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lang="en-US" sz="4400" b="1" dirty="0">
              <a:solidFill>
                <a:srgbClr val="101943"/>
              </a:solidFill>
              <a:latin typeface="+mj-lt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605DD1-04D6-B48F-74E5-F9B38EF81132}"/>
              </a:ext>
            </a:extLst>
          </p:cNvPr>
          <p:cNvSpPr txBox="1"/>
          <p:nvPr/>
        </p:nvSpPr>
        <p:spPr>
          <a:xfrm>
            <a:off x="6439078" y="770891"/>
            <a:ext cx="3497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1800" b="1" dirty="0">
                <a:solidFill>
                  <a:schemeClr val="accent2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Quickly add custom elements to a slide! (1/2)</a:t>
            </a:r>
            <a:endParaRPr lang="en-ID" sz="1800" b="1" dirty="0">
              <a:solidFill>
                <a:schemeClr val="accent2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3D9A15-211F-758E-9BC9-FA77A5905DA3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   SHAPES</a:t>
            </a:r>
          </a:p>
        </p:txBody>
      </p: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E8F12D54-29F1-CC15-FFFD-5AB255268F51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01943"/>
                </a:solidFill>
              </a:rPr>
              <a:t> </a:t>
            </a:r>
          </a:p>
        </p:txBody>
      </p:sp>
      <p:cxnSp>
        <p:nvCxnSpPr>
          <p:cNvPr id="7" name="KeySuite_DownArrow_Straight Connector 143">
            <a:extLst>
              <a:ext uri="{FF2B5EF4-FFF2-40B4-BE49-F238E27FC236}">
                <a16:creationId xmlns:a16="http://schemas.microsoft.com/office/drawing/2014/main" id="{7773D7FA-B04C-B75C-0129-6E79273AD7BD}"/>
              </a:ext>
            </a:extLst>
          </p:cNvPr>
          <p:cNvCxnSpPr/>
          <p:nvPr/>
        </p:nvCxnSpPr>
        <p:spPr bwMode="gray">
          <a:xfrm>
            <a:off x="9705523" y="3896002"/>
            <a:ext cx="819472" cy="0"/>
          </a:xfrm>
          <a:prstGeom prst="line">
            <a:avLst/>
          </a:prstGeom>
          <a:ln w="12700" cap="flat">
            <a:solidFill>
              <a:schemeClr val="tx1">
                <a:lumMod val="50000"/>
                <a:lumOff val="50000"/>
              </a:schemeClr>
            </a:solidFill>
            <a:miter lim="800000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KeySuite_DownArrow_Straight Connector 144">
            <a:extLst>
              <a:ext uri="{FF2B5EF4-FFF2-40B4-BE49-F238E27FC236}">
                <a16:creationId xmlns:a16="http://schemas.microsoft.com/office/drawing/2014/main" id="{4D03E256-87E4-2D31-1844-E1CDDD475272}"/>
              </a:ext>
            </a:extLst>
          </p:cNvPr>
          <p:cNvCxnSpPr/>
          <p:nvPr/>
        </p:nvCxnSpPr>
        <p:spPr bwMode="gray">
          <a:xfrm>
            <a:off x="10629610" y="3896002"/>
            <a:ext cx="819472" cy="0"/>
          </a:xfrm>
          <a:prstGeom prst="line">
            <a:avLst/>
          </a:prstGeom>
          <a:ln w="12700" cap="flat">
            <a:solidFill>
              <a:schemeClr val="tx1">
                <a:lumMod val="50000"/>
                <a:lumOff val="50000"/>
              </a:schemeClr>
            </a:solidFill>
            <a:miter lim="800000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3ACD572D-07FE-1CB8-6470-48C5DC83BE03}"/>
              </a:ext>
            </a:extLst>
          </p:cNvPr>
          <p:cNvSpPr>
            <a:spLocks noChangeAspect="1"/>
          </p:cNvSpPr>
          <p:nvPr/>
        </p:nvSpPr>
        <p:spPr bwMode="gray">
          <a:xfrm>
            <a:off x="979605" y="1815105"/>
            <a:ext cx="248148" cy="248148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105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1</a:t>
            </a:r>
            <a:endParaRPr lang="en-ZA" sz="1050" b="1" dirty="0" err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3AFC0AB-63BE-842B-F271-30F2D942838B}"/>
              </a:ext>
            </a:extLst>
          </p:cNvPr>
          <p:cNvSpPr>
            <a:spLocks noChangeAspect="1"/>
          </p:cNvSpPr>
          <p:nvPr/>
        </p:nvSpPr>
        <p:spPr bwMode="gray">
          <a:xfrm>
            <a:off x="979605" y="2559548"/>
            <a:ext cx="248148" cy="248148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105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2</a:t>
            </a:r>
            <a:endParaRPr lang="en-ZA" sz="1050" b="1" dirty="0" err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27E28D9-3B6B-3990-8167-A20E1463833B}"/>
              </a:ext>
            </a:extLst>
          </p:cNvPr>
          <p:cNvSpPr>
            <a:spLocks noChangeAspect="1"/>
          </p:cNvSpPr>
          <p:nvPr/>
        </p:nvSpPr>
        <p:spPr bwMode="gray">
          <a:xfrm>
            <a:off x="979605" y="3303992"/>
            <a:ext cx="248148" cy="248148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105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3</a:t>
            </a:r>
            <a:endParaRPr lang="en-ZA" sz="1050" b="1" dirty="0" err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4529A77-448F-AD60-AAD9-7F58CF6F4664}"/>
              </a:ext>
            </a:extLst>
          </p:cNvPr>
          <p:cNvSpPr>
            <a:spLocks noChangeAspect="1"/>
          </p:cNvSpPr>
          <p:nvPr/>
        </p:nvSpPr>
        <p:spPr bwMode="gray">
          <a:xfrm>
            <a:off x="979605" y="4048436"/>
            <a:ext cx="248148" cy="248148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105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4</a:t>
            </a:r>
            <a:endParaRPr lang="en-ZA" sz="1050" b="1" dirty="0" err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DD35B6C-A198-BA04-A716-D83BCC20E864}"/>
              </a:ext>
            </a:extLst>
          </p:cNvPr>
          <p:cNvSpPr>
            <a:spLocks noChangeAspect="1"/>
          </p:cNvSpPr>
          <p:nvPr/>
        </p:nvSpPr>
        <p:spPr bwMode="gray">
          <a:xfrm>
            <a:off x="979605" y="4792879"/>
            <a:ext cx="248148" cy="248148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105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5</a:t>
            </a:r>
            <a:endParaRPr lang="en-ZA" sz="1050" b="1" dirty="0" err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8B89D80-3784-43FE-5999-244523C04649}"/>
              </a:ext>
            </a:extLst>
          </p:cNvPr>
          <p:cNvSpPr>
            <a:spLocks noChangeAspect="1"/>
          </p:cNvSpPr>
          <p:nvPr/>
        </p:nvSpPr>
        <p:spPr bwMode="gray">
          <a:xfrm>
            <a:off x="979605" y="5537323"/>
            <a:ext cx="248148" cy="248148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105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6</a:t>
            </a:r>
            <a:endParaRPr lang="en-ZA" sz="1050" b="1" dirty="0" err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21" name="Left Brace 20">
            <a:extLst>
              <a:ext uri="{FF2B5EF4-FFF2-40B4-BE49-F238E27FC236}">
                <a16:creationId xmlns:a16="http://schemas.microsoft.com/office/drawing/2014/main" id="{2EE80B16-48C7-89F0-BF92-C200032BBC1B}"/>
              </a:ext>
            </a:extLst>
          </p:cNvPr>
          <p:cNvSpPr/>
          <p:nvPr/>
        </p:nvSpPr>
        <p:spPr bwMode="gray">
          <a:xfrm rot="10800000">
            <a:off x="1420689" y="1824236"/>
            <a:ext cx="354497" cy="4033223"/>
          </a:xfrm>
          <a:prstGeom prst="leftBrace">
            <a:avLst/>
          </a:prstGeom>
          <a:ln w="9525" cap="flat">
            <a:solidFill>
              <a:srgbClr val="000000"/>
            </a:solidFill>
            <a:miter lim="800000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A" sz="1400" b="1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DBEE06-87C0-C514-C37A-4554270BE6B2}"/>
              </a:ext>
            </a:extLst>
          </p:cNvPr>
          <p:cNvSpPr txBox="1"/>
          <p:nvPr/>
        </p:nvSpPr>
        <p:spPr bwMode="gray">
          <a:xfrm>
            <a:off x="1878692" y="3265898"/>
            <a:ext cx="927151" cy="1149921"/>
          </a:xfrm>
          <a:prstGeom prst="rect">
            <a:avLst/>
          </a:prstGeom>
          <a:noFill/>
        </p:spPr>
        <p:txBody>
          <a:bodyPr vert="horz" wrap="square" lIns="36000" tIns="36000" rIns="36000" bIns="36000" rtlCol="0" anchor="ctr">
            <a:spAutoFit/>
          </a:bodyPr>
          <a:lstStyle/>
          <a:p>
            <a:pPr marL="0" indent="0" algn="ctr">
              <a:buNone/>
            </a:pPr>
            <a:r>
              <a:rPr lang="en-ZA" sz="1400" dirty="0">
                <a:latin typeface="Poppins Medium" panose="00000600000000000000" pitchFamily="2" charset="0"/>
                <a:cs typeface="Poppins Medium" panose="00000600000000000000" pitchFamily="2" charset="0"/>
              </a:rPr>
              <a:t>Add 6 large red circles to the slide here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750087D-8AE2-AC58-F42C-4502152BFDBB}"/>
              </a:ext>
            </a:extLst>
          </p:cNvPr>
          <p:cNvSpPr/>
          <p:nvPr/>
        </p:nvSpPr>
        <p:spPr bwMode="gray">
          <a:xfrm>
            <a:off x="3122316" y="2435474"/>
            <a:ext cx="346680" cy="345932"/>
          </a:xfrm>
          <a:prstGeom prst="rect">
            <a:avLst/>
          </a:prstGeom>
          <a:solidFill>
            <a:srgbClr val="0A1A4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800" b="1" dirty="0">
              <a:solidFill>
                <a:schemeClr val="bg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A783E62-E83C-E6F1-C0BF-7C9BBDF245C1}"/>
              </a:ext>
            </a:extLst>
          </p:cNvPr>
          <p:cNvSpPr/>
          <p:nvPr/>
        </p:nvSpPr>
        <p:spPr bwMode="gray">
          <a:xfrm>
            <a:off x="3122316" y="2919954"/>
            <a:ext cx="346680" cy="345932"/>
          </a:xfrm>
          <a:prstGeom prst="rect">
            <a:avLst/>
          </a:prstGeom>
          <a:solidFill>
            <a:srgbClr val="0A1A4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800" b="1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0CBD03-0AB6-310C-FB52-2FC674A41B24}"/>
              </a:ext>
            </a:extLst>
          </p:cNvPr>
          <p:cNvSpPr/>
          <p:nvPr/>
        </p:nvSpPr>
        <p:spPr bwMode="gray">
          <a:xfrm>
            <a:off x="3122316" y="3404433"/>
            <a:ext cx="346680" cy="345932"/>
          </a:xfrm>
          <a:prstGeom prst="rect">
            <a:avLst/>
          </a:prstGeom>
          <a:solidFill>
            <a:srgbClr val="0A1A4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800" b="1" dirty="0">
              <a:solidFill>
                <a:schemeClr val="bg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305AD4-39A4-A521-46CC-882696AD7472}"/>
              </a:ext>
            </a:extLst>
          </p:cNvPr>
          <p:cNvSpPr/>
          <p:nvPr/>
        </p:nvSpPr>
        <p:spPr bwMode="gray">
          <a:xfrm>
            <a:off x="3122316" y="3888912"/>
            <a:ext cx="346680" cy="345932"/>
          </a:xfrm>
          <a:prstGeom prst="rect">
            <a:avLst/>
          </a:prstGeom>
          <a:solidFill>
            <a:srgbClr val="0A1A4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800" b="1" dirty="0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47BAE5D-6CC2-122F-A697-98DC1D8ADF79}"/>
              </a:ext>
            </a:extLst>
          </p:cNvPr>
          <p:cNvSpPr/>
          <p:nvPr/>
        </p:nvSpPr>
        <p:spPr bwMode="gray">
          <a:xfrm>
            <a:off x="3122316" y="4373391"/>
            <a:ext cx="346680" cy="345932"/>
          </a:xfrm>
          <a:prstGeom prst="rect">
            <a:avLst/>
          </a:prstGeom>
          <a:solidFill>
            <a:srgbClr val="0A1A4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800" b="1" dirty="0">
              <a:solidFill>
                <a:schemeClr val="bg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34AB4B7-BB33-7CFD-6A8F-2EC36B292F58}"/>
              </a:ext>
            </a:extLst>
          </p:cNvPr>
          <p:cNvSpPr/>
          <p:nvPr/>
        </p:nvSpPr>
        <p:spPr bwMode="gray">
          <a:xfrm>
            <a:off x="3122316" y="4857870"/>
            <a:ext cx="346680" cy="345932"/>
          </a:xfrm>
          <a:prstGeom prst="rect">
            <a:avLst/>
          </a:prstGeom>
          <a:solidFill>
            <a:srgbClr val="0A1A4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800" b="1" dirty="0">
              <a:solidFill>
                <a:schemeClr val="bg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ACC52E3-9BC1-366E-B5E2-0A310ABBA14F}"/>
              </a:ext>
            </a:extLst>
          </p:cNvPr>
          <p:cNvSpPr/>
          <p:nvPr/>
        </p:nvSpPr>
        <p:spPr bwMode="gray">
          <a:xfrm>
            <a:off x="3122316" y="5342350"/>
            <a:ext cx="346680" cy="345932"/>
          </a:xfrm>
          <a:prstGeom prst="rect">
            <a:avLst/>
          </a:prstGeom>
          <a:solidFill>
            <a:srgbClr val="0A1A4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800" b="1" dirty="0">
              <a:solidFill>
                <a:schemeClr val="bg1"/>
              </a:solidFill>
            </a:endParaRPr>
          </a:p>
        </p:txBody>
      </p:sp>
      <p:sp>
        <p:nvSpPr>
          <p:cNvPr id="37" name="Speech Bubble: Rectangle 36">
            <a:extLst>
              <a:ext uri="{FF2B5EF4-FFF2-40B4-BE49-F238E27FC236}">
                <a16:creationId xmlns:a16="http://schemas.microsoft.com/office/drawing/2014/main" id="{E4DC131F-4E5B-1383-6EFB-C8563C6AAFA5}"/>
              </a:ext>
            </a:extLst>
          </p:cNvPr>
          <p:cNvSpPr/>
          <p:nvPr/>
        </p:nvSpPr>
        <p:spPr bwMode="gray">
          <a:xfrm>
            <a:off x="3617458" y="3416595"/>
            <a:ext cx="1198667" cy="1198122"/>
          </a:xfrm>
          <a:prstGeom prst="wedgeRectCallout">
            <a:avLst>
              <a:gd name="adj1" fmla="val -68470"/>
              <a:gd name="adj2" fmla="val -39253"/>
            </a:avLst>
          </a:prstGeom>
          <a:solidFill>
            <a:srgbClr val="00C4CC"/>
          </a:solidFill>
          <a:ln w="190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US" sz="1000" dirty="0">
                <a:solidFill>
                  <a:srgbClr val="FFFFFF"/>
                </a:solidFill>
              </a:rPr>
              <a:t>Pro tip: select these in a custom order if you’d like to number them differently</a:t>
            </a:r>
            <a:endParaRPr lang="en-ZA" sz="1000" dirty="0">
              <a:solidFill>
                <a:srgbClr val="FFFFFF"/>
              </a:solidFill>
            </a:endParaRPr>
          </a:p>
        </p:txBody>
      </p:sp>
      <p:sp>
        <p:nvSpPr>
          <p:cNvPr id="42" name="Arrow: Chevron 41">
            <a:extLst>
              <a:ext uri="{FF2B5EF4-FFF2-40B4-BE49-F238E27FC236}">
                <a16:creationId xmlns:a16="http://schemas.microsoft.com/office/drawing/2014/main" id="{1E1AD7CC-C864-64C5-A4C0-E2F62A154109}"/>
              </a:ext>
            </a:extLst>
          </p:cNvPr>
          <p:cNvSpPr>
            <a:spLocks/>
          </p:cNvSpPr>
          <p:nvPr/>
        </p:nvSpPr>
        <p:spPr bwMode="gray">
          <a:xfrm>
            <a:off x="5966196" y="2902229"/>
            <a:ext cx="236331" cy="2954142"/>
          </a:xfrm>
          <a:prstGeom prst="chevron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1200" dirty="0" err="1">
              <a:solidFill>
                <a:schemeClr val="tx1"/>
              </a:solidFill>
            </a:endParaRPr>
          </a:p>
        </p:txBody>
      </p:sp>
      <p:grpSp>
        <p:nvGrpSpPr>
          <p:cNvPr id="43" name="KeySuiteHeader_TextBox 93">
            <a:extLst>
              <a:ext uri="{FF2B5EF4-FFF2-40B4-BE49-F238E27FC236}">
                <a16:creationId xmlns:a16="http://schemas.microsoft.com/office/drawing/2014/main" id="{AEA20B78-5005-4E0A-4855-39F8B20CECCD}"/>
              </a:ext>
            </a:extLst>
          </p:cNvPr>
          <p:cNvGrpSpPr/>
          <p:nvPr/>
        </p:nvGrpSpPr>
        <p:grpSpPr>
          <a:xfrm>
            <a:off x="9705525" y="1720572"/>
            <a:ext cx="1743558" cy="443198"/>
            <a:chOff x="9987890" y="1270000"/>
            <a:chExt cx="1792726" cy="476333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DEC24E3-2BE7-046F-D8BF-E192315E111E}"/>
                </a:ext>
              </a:extLst>
            </p:cNvPr>
            <p:cNvSpPr txBox="1"/>
            <p:nvPr/>
          </p:nvSpPr>
          <p:spPr bwMode="gray">
            <a:xfrm>
              <a:off x="9987890" y="1270000"/>
              <a:ext cx="1792726" cy="476333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indent="0">
                <a:buNone/>
              </a:pPr>
              <a:r>
                <a:rPr lang="en-ZA" sz="1200" b="1" dirty="0"/>
                <a:t>Finally, insert a slide takeaway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9A3F3035-1F48-1F6F-DA8B-9BCE295B8F65}"/>
                </a:ext>
              </a:extLst>
            </p:cNvPr>
            <p:cNvCxnSpPr>
              <a:cxnSpLocks/>
              <a:stCxn id="58" idx="3"/>
              <a:endCxn id="58" idx="2"/>
            </p:cNvCxnSpPr>
            <p:nvPr/>
          </p:nvCxnSpPr>
          <p:spPr bwMode="gray">
            <a:xfrm>
              <a:off x="9987890" y="1746333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KeySuiteHeader_TextBox 96">
            <a:extLst>
              <a:ext uri="{FF2B5EF4-FFF2-40B4-BE49-F238E27FC236}">
                <a16:creationId xmlns:a16="http://schemas.microsoft.com/office/drawing/2014/main" id="{F2BAE51C-DE6F-1846-312F-CE3AFF269080}"/>
              </a:ext>
            </a:extLst>
          </p:cNvPr>
          <p:cNvGrpSpPr/>
          <p:nvPr/>
        </p:nvGrpSpPr>
        <p:grpSpPr>
          <a:xfrm>
            <a:off x="7459054" y="1720572"/>
            <a:ext cx="1743558" cy="443198"/>
            <a:chOff x="7573467" y="1270000"/>
            <a:chExt cx="1792726" cy="476333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73A3AC0-BBAD-4C1A-208A-01D508478DCD}"/>
                </a:ext>
              </a:extLst>
            </p:cNvPr>
            <p:cNvSpPr txBox="1"/>
            <p:nvPr/>
          </p:nvSpPr>
          <p:spPr bwMode="gray">
            <a:xfrm>
              <a:off x="7573467" y="1270000"/>
              <a:ext cx="1792726" cy="476333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indent="0">
                <a:buNone/>
              </a:pPr>
              <a:r>
                <a:rPr lang="en-ZA" sz="1200" b="1" dirty="0"/>
                <a:t>Add some of your callouts here</a:t>
              </a:r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CC837C06-D683-EF40-32C4-E2F2AB6B63FA}"/>
                </a:ext>
              </a:extLst>
            </p:cNvPr>
            <p:cNvCxnSpPr>
              <a:cxnSpLocks/>
              <a:stCxn id="56" idx="3"/>
              <a:endCxn id="56" idx="2"/>
            </p:cNvCxnSpPr>
            <p:nvPr/>
          </p:nvCxnSpPr>
          <p:spPr bwMode="gray">
            <a:xfrm>
              <a:off x="7573467" y="1746333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KeySuiteHeader_TextBox 99">
            <a:extLst>
              <a:ext uri="{FF2B5EF4-FFF2-40B4-BE49-F238E27FC236}">
                <a16:creationId xmlns:a16="http://schemas.microsoft.com/office/drawing/2014/main" id="{E4DBEC3D-2843-3873-C858-3C8D5557D391}"/>
              </a:ext>
            </a:extLst>
          </p:cNvPr>
          <p:cNvGrpSpPr/>
          <p:nvPr/>
        </p:nvGrpSpPr>
        <p:grpSpPr>
          <a:xfrm>
            <a:off x="5212582" y="1720572"/>
            <a:ext cx="1743558" cy="443198"/>
            <a:chOff x="5159045" y="1270000"/>
            <a:chExt cx="1792726" cy="476333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2844B4B-4E82-6E67-163F-0DB52D7254D2}"/>
                </a:ext>
              </a:extLst>
            </p:cNvPr>
            <p:cNvSpPr txBox="1"/>
            <p:nvPr/>
          </p:nvSpPr>
          <p:spPr bwMode="gray">
            <a:xfrm>
              <a:off x="5159045" y="1270000"/>
              <a:ext cx="1792726" cy="476333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indent="0">
                <a:buNone/>
              </a:pPr>
              <a:r>
                <a:rPr lang="en-ZA" sz="1200" b="1" dirty="0"/>
                <a:t>And add a red slide chevron </a:t>
              </a: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C3ACCF1C-8C29-4CF3-2468-BB729A6614B4}"/>
                </a:ext>
              </a:extLst>
            </p:cNvPr>
            <p:cNvCxnSpPr>
              <a:cxnSpLocks/>
              <a:stCxn id="54" idx="3"/>
              <a:endCxn id="54" idx="2"/>
            </p:cNvCxnSpPr>
            <p:nvPr/>
          </p:nvCxnSpPr>
          <p:spPr bwMode="gray">
            <a:xfrm>
              <a:off x="5159045" y="1746333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KeySuiteHeader_TextBox 102">
            <a:extLst>
              <a:ext uri="{FF2B5EF4-FFF2-40B4-BE49-F238E27FC236}">
                <a16:creationId xmlns:a16="http://schemas.microsoft.com/office/drawing/2014/main" id="{1E455915-9C86-88A3-1573-3C6B26A145AC}"/>
              </a:ext>
            </a:extLst>
          </p:cNvPr>
          <p:cNvGrpSpPr/>
          <p:nvPr/>
        </p:nvGrpSpPr>
        <p:grpSpPr>
          <a:xfrm>
            <a:off x="2952647" y="1720572"/>
            <a:ext cx="1760993" cy="443198"/>
            <a:chOff x="2744622" y="1270000"/>
            <a:chExt cx="1792726" cy="476333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C19F866-F142-E442-7C79-313AD5F5AE62}"/>
                </a:ext>
              </a:extLst>
            </p:cNvPr>
            <p:cNvSpPr txBox="1"/>
            <p:nvPr/>
          </p:nvSpPr>
          <p:spPr bwMode="gray">
            <a:xfrm>
              <a:off x="2744622" y="1270000"/>
              <a:ext cx="1792726" cy="476333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indent="0">
                <a:buNone/>
              </a:pPr>
              <a:r>
                <a:rPr lang="en-ZA" sz="1200" b="1" dirty="0"/>
                <a:t>Now number these  shapes 1-7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F6D9EC30-5E55-9F42-4D2D-70246E328B03}"/>
                </a:ext>
              </a:extLst>
            </p:cNvPr>
            <p:cNvCxnSpPr>
              <a:cxnSpLocks/>
              <a:stCxn id="52" idx="3"/>
              <a:endCxn id="52" idx="2"/>
            </p:cNvCxnSpPr>
            <p:nvPr/>
          </p:nvCxnSpPr>
          <p:spPr bwMode="gray">
            <a:xfrm>
              <a:off x="2744622" y="1746333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Speech Bubble: Rectangle 47">
            <a:extLst>
              <a:ext uri="{FF2B5EF4-FFF2-40B4-BE49-F238E27FC236}">
                <a16:creationId xmlns:a16="http://schemas.microsoft.com/office/drawing/2014/main" id="{0A93F6DD-E091-33E9-755B-AF4433DFF9E0}"/>
              </a:ext>
            </a:extLst>
          </p:cNvPr>
          <p:cNvSpPr/>
          <p:nvPr/>
        </p:nvSpPr>
        <p:spPr bwMode="gray">
          <a:xfrm>
            <a:off x="7604579" y="3534415"/>
            <a:ext cx="1598032" cy="710236"/>
          </a:xfrm>
          <a:prstGeom prst="wedgeRectCallout">
            <a:avLst/>
          </a:prstGeom>
          <a:solidFill>
            <a:srgbClr val="FFFFFF"/>
          </a:solidFill>
          <a:ln w="190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1050" dirty="0">
                <a:solidFill>
                  <a:srgbClr val="000000"/>
                </a:solidFill>
                <a:latin typeface="Arial" panose="020B0604020202020204" pitchFamily="34" charset="0"/>
              </a:rPr>
              <a:t>And try add a white callout like this onto the slide</a:t>
            </a:r>
          </a:p>
        </p:txBody>
      </p:sp>
      <p:sp>
        <p:nvSpPr>
          <p:cNvPr id="49" name="Speech Bubble: Rectangle 48">
            <a:extLst>
              <a:ext uri="{FF2B5EF4-FFF2-40B4-BE49-F238E27FC236}">
                <a16:creationId xmlns:a16="http://schemas.microsoft.com/office/drawing/2014/main" id="{34769F05-EA12-08C5-7EDC-211EC99AA8AA}"/>
              </a:ext>
            </a:extLst>
          </p:cNvPr>
          <p:cNvSpPr/>
          <p:nvPr/>
        </p:nvSpPr>
        <p:spPr bwMode="gray">
          <a:xfrm>
            <a:off x="7604579" y="2452578"/>
            <a:ext cx="1598032" cy="710236"/>
          </a:xfrm>
          <a:prstGeom prst="wedgeRectCallout">
            <a:avLst/>
          </a:prstGeom>
          <a:solidFill>
            <a:srgbClr val="C00000"/>
          </a:solidFill>
          <a:ln w="190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1050" dirty="0">
                <a:solidFill>
                  <a:srgbClr val="FFFFFF"/>
                </a:solidFill>
                <a:latin typeface="Arial" panose="020B0604020202020204" pitchFamily="34" charset="0"/>
              </a:rPr>
              <a:t>Try add in a red callout onto this slide</a:t>
            </a:r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B9614866-F6C9-BB32-C0F7-DBA24C8D5B80}"/>
              </a:ext>
            </a:extLst>
          </p:cNvPr>
          <p:cNvSpPr>
            <a:spLocks/>
          </p:cNvSpPr>
          <p:nvPr/>
        </p:nvSpPr>
        <p:spPr bwMode="gray">
          <a:xfrm>
            <a:off x="10304180" y="3640764"/>
            <a:ext cx="546245" cy="335295"/>
          </a:xfrm>
          <a:prstGeom prst="downArrow">
            <a:avLst>
              <a:gd name="adj1" fmla="val 60000"/>
              <a:gd name="adj2" fmla="val 60000"/>
            </a:avLst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1200" dirty="0" err="1">
              <a:solidFill>
                <a:schemeClr val="tx1"/>
              </a:solidFill>
            </a:endParaRPr>
          </a:p>
        </p:txBody>
      </p:sp>
      <p:sp>
        <p:nvSpPr>
          <p:cNvPr id="51" name="KeySuite_DownArrow_TextBox 145">
            <a:extLst>
              <a:ext uri="{FF2B5EF4-FFF2-40B4-BE49-F238E27FC236}">
                <a16:creationId xmlns:a16="http://schemas.microsoft.com/office/drawing/2014/main" id="{3EDF509B-7AC5-B6FE-F597-B28D74398025}"/>
              </a:ext>
            </a:extLst>
          </p:cNvPr>
          <p:cNvSpPr txBox="1">
            <a:spLocks/>
          </p:cNvSpPr>
          <p:nvPr/>
        </p:nvSpPr>
        <p:spPr bwMode="gray">
          <a:xfrm>
            <a:off x="9705525" y="3988021"/>
            <a:ext cx="1743559" cy="772135"/>
          </a:xfrm>
          <a:prstGeom prst="rect">
            <a:avLst/>
          </a:prstGeom>
          <a:noFill/>
          <a:ln>
            <a:noFill/>
          </a:ln>
        </p:spPr>
        <p:txBody>
          <a:bodyPr vert="horz" wrap="square" lIns="36005" tIns="36005" rIns="36005" bIns="180023" rtlCol="0">
            <a:spAutoFit/>
          </a:bodyPr>
          <a:lstStyle/>
          <a:p>
            <a:pPr marL="0" indent="0" algn="ctr">
              <a:buNone/>
            </a:pPr>
            <a:r>
              <a:rPr lang="en-GB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Write the slide takeaway at the bottom</a:t>
            </a:r>
            <a:endParaRPr lang="en-ZA" sz="1200" b="1" dirty="0" err="1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2BF1941-2AD8-7282-50E8-1E144EF90071}"/>
              </a:ext>
            </a:extLst>
          </p:cNvPr>
          <p:cNvSpPr/>
          <p:nvPr/>
        </p:nvSpPr>
        <p:spPr bwMode="gray">
          <a:xfrm>
            <a:off x="734505" y="5994400"/>
            <a:ext cx="1731388" cy="63804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US" sz="900" dirty="0">
                <a:solidFill>
                  <a:schemeClr val="tx1"/>
                </a:solidFill>
              </a:rPr>
              <a:t> Hint: </a:t>
            </a:r>
            <a:r>
              <a:rPr lang="en-GB" sz="900" dirty="0">
                <a:solidFill>
                  <a:schemeClr val="tx1"/>
                </a:solidFill>
              </a:rPr>
              <a:t>type alt, c, </a:t>
            </a:r>
            <a:r>
              <a:rPr lang="en-GB" sz="900" dirty="0" err="1">
                <a:solidFill>
                  <a:schemeClr val="tx1"/>
                </a:solidFill>
              </a:rPr>
              <a:t>ic</a:t>
            </a:r>
            <a:r>
              <a:rPr lang="en-GB" sz="900" dirty="0">
                <a:solidFill>
                  <a:schemeClr val="tx1"/>
                </a:solidFill>
              </a:rPr>
              <a:t> [for </a:t>
            </a:r>
            <a:r>
              <a:rPr lang="en-GB" sz="900" u="sng" dirty="0">
                <a:solidFill>
                  <a:schemeClr val="tx1"/>
                </a:solidFill>
              </a:rPr>
              <a:t>i</a:t>
            </a:r>
            <a:r>
              <a:rPr lang="en-GB" sz="900" dirty="0">
                <a:solidFill>
                  <a:schemeClr val="tx1"/>
                </a:solidFill>
              </a:rPr>
              <a:t>nsert </a:t>
            </a:r>
            <a:r>
              <a:rPr lang="en-GB" sz="900" u="sng" dirty="0">
                <a:solidFill>
                  <a:schemeClr val="tx1"/>
                </a:solidFill>
              </a:rPr>
              <a:t>c</a:t>
            </a:r>
            <a:r>
              <a:rPr lang="en-GB" sz="900" dirty="0">
                <a:solidFill>
                  <a:schemeClr val="tx1"/>
                </a:solidFill>
              </a:rPr>
              <a:t>ircles]. Try different sizes! 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B9A0263-E55A-C507-280C-DE3C5EB31D6B}"/>
              </a:ext>
            </a:extLst>
          </p:cNvPr>
          <p:cNvSpPr/>
          <p:nvPr/>
        </p:nvSpPr>
        <p:spPr bwMode="gray">
          <a:xfrm>
            <a:off x="2965092" y="5999083"/>
            <a:ext cx="1748702" cy="63804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US" sz="900" dirty="0">
                <a:solidFill>
                  <a:schemeClr val="tx1"/>
                </a:solidFill>
              </a:rPr>
              <a:t>Hint: </a:t>
            </a:r>
            <a:r>
              <a:rPr lang="en-GB" sz="900" dirty="0">
                <a:solidFill>
                  <a:schemeClr val="tx1"/>
                </a:solidFill>
              </a:rPr>
              <a:t>type alt, c, ns [for </a:t>
            </a:r>
            <a:r>
              <a:rPr lang="en-GB" sz="900" u="sng" dirty="0">
                <a:solidFill>
                  <a:schemeClr val="tx1"/>
                </a:solidFill>
              </a:rPr>
              <a:t>n</a:t>
            </a:r>
            <a:r>
              <a:rPr lang="en-GB" sz="900" dirty="0">
                <a:solidFill>
                  <a:schemeClr val="tx1"/>
                </a:solidFill>
              </a:rPr>
              <a:t>umber </a:t>
            </a:r>
            <a:r>
              <a:rPr lang="en-GB" sz="900" u="sng" dirty="0">
                <a:solidFill>
                  <a:schemeClr val="tx1"/>
                </a:solidFill>
              </a:rPr>
              <a:t>s</a:t>
            </a:r>
            <a:r>
              <a:rPr lang="en-GB" sz="900" dirty="0">
                <a:solidFill>
                  <a:schemeClr val="tx1"/>
                </a:solidFill>
              </a:rPr>
              <a:t>hapes].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8734FB5-C561-1EAB-1D2B-B55EF7700C51}"/>
              </a:ext>
            </a:extLst>
          </p:cNvPr>
          <p:cNvSpPr/>
          <p:nvPr/>
        </p:nvSpPr>
        <p:spPr bwMode="gray">
          <a:xfrm>
            <a:off x="5212993" y="5999083"/>
            <a:ext cx="1748702" cy="63804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US" sz="900" dirty="0">
                <a:solidFill>
                  <a:schemeClr val="tx1"/>
                </a:solidFill>
              </a:rPr>
              <a:t>Hint: </a:t>
            </a:r>
            <a:r>
              <a:rPr lang="en-GB" sz="900" dirty="0">
                <a:solidFill>
                  <a:schemeClr val="tx1"/>
                </a:solidFill>
              </a:rPr>
              <a:t>type alt, c, </a:t>
            </a:r>
            <a:r>
              <a:rPr lang="en-GB" sz="900" dirty="0" err="1">
                <a:solidFill>
                  <a:schemeClr val="tx1"/>
                </a:solidFill>
              </a:rPr>
              <a:t>cr</a:t>
            </a:r>
            <a:r>
              <a:rPr lang="en-GB" sz="900" dirty="0">
                <a:solidFill>
                  <a:schemeClr val="tx1"/>
                </a:solidFill>
              </a:rPr>
              <a:t> [for </a:t>
            </a:r>
            <a:r>
              <a:rPr lang="en-GB" sz="900" u="sng" dirty="0">
                <a:solidFill>
                  <a:schemeClr val="tx1"/>
                </a:solidFill>
              </a:rPr>
              <a:t>c</a:t>
            </a:r>
            <a:r>
              <a:rPr lang="en-GB" sz="900" dirty="0">
                <a:solidFill>
                  <a:schemeClr val="tx1"/>
                </a:solidFill>
              </a:rPr>
              <a:t>hevrons </a:t>
            </a:r>
            <a:r>
              <a:rPr lang="en-GB" sz="900" u="sng" dirty="0">
                <a:solidFill>
                  <a:schemeClr val="tx1"/>
                </a:solidFill>
              </a:rPr>
              <a:t>r</a:t>
            </a:r>
            <a:r>
              <a:rPr lang="en-GB" sz="900" dirty="0">
                <a:solidFill>
                  <a:schemeClr val="tx1"/>
                </a:solidFill>
              </a:rPr>
              <a:t>ed].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7C90C02-5A34-761A-A703-6325E3708E84}"/>
              </a:ext>
            </a:extLst>
          </p:cNvPr>
          <p:cNvSpPr/>
          <p:nvPr/>
        </p:nvSpPr>
        <p:spPr bwMode="gray">
          <a:xfrm>
            <a:off x="7460893" y="5999083"/>
            <a:ext cx="1748702" cy="63804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US" sz="900" dirty="0">
                <a:solidFill>
                  <a:schemeClr val="tx1"/>
                </a:solidFill>
              </a:rPr>
              <a:t>Hint: </a:t>
            </a:r>
            <a:r>
              <a:rPr lang="en-GB" sz="900" dirty="0">
                <a:solidFill>
                  <a:schemeClr val="tx1"/>
                </a:solidFill>
              </a:rPr>
              <a:t>type alt, c, </a:t>
            </a:r>
            <a:r>
              <a:rPr lang="en-GB" sz="900" u="sng" dirty="0" err="1">
                <a:solidFill>
                  <a:schemeClr val="tx1"/>
                </a:solidFill>
              </a:rPr>
              <a:t>r</a:t>
            </a:r>
            <a:r>
              <a:rPr lang="en-GB" sz="900" dirty="0" err="1">
                <a:solidFill>
                  <a:schemeClr val="tx1"/>
                </a:solidFill>
              </a:rPr>
              <a:t>c</a:t>
            </a:r>
            <a:r>
              <a:rPr lang="en-GB" sz="900" dirty="0">
                <a:solidFill>
                  <a:schemeClr val="tx1"/>
                </a:solidFill>
              </a:rPr>
              <a:t> /</a:t>
            </a:r>
            <a:r>
              <a:rPr lang="en-GB" sz="900" u="sng" dirty="0" err="1">
                <a:solidFill>
                  <a:schemeClr val="tx1"/>
                </a:solidFill>
              </a:rPr>
              <a:t>w</a:t>
            </a:r>
            <a:r>
              <a:rPr lang="en-GB" sz="900" dirty="0" err="1">
                <a:solidFill>
                  <a:schemeClr val="tx1"/>
                </a:solidFill>
              </a:rPr>
              <a:t>c</a:t>
            </a:r>
            <a:r>
              <a:rPr lang="en-GB" sz="900" dirty="0">
                <a:solidFill>
                  <a:schemeClr val="tx1"/>
                </a:solidFill>
              </a:rPr>
              <a:t> [for </a:t>
            </a:r>
            <a:r>
              <a:rPr lang="en-GB" sz="900" u="sng" dirty="0">
                <a:solidFill>
                  <a:schemeClr val="tx1"/>
                </a:solidFill>
              </a:rPr>
              <a:t>r</a:t>
            </a:r>
            <a:r>
              <a:rPr lang="en-GB" sz="900" dirty="0">
                <a:solidFill>
                  <a:schemeClr val="tx1"/>
                </a:solidFill>
              </a:rPr>
              <a:t>ed / </a:t>
            </a:r>
            <a:r>
              <a:rPr lang="en-GB" sz="900" u="sng" dirty="0">
                <a:solidFill>
                  <a:schemeClr val="tx1"/>
                </a:solidFill>
              </a:rPr>
              <a:t>w</a:t>
            </a:r>
            <a:r>
              <a:rPr lang="en-GB" sz="900" dirty="0">
                <a:solidFill>
                  <a:schemeClr val="tx1"/>
                </a:solidFill>
              </a:rPr>
              <a:t>hite </a:t>
            </a:r>
            <a:r>
              <a:rPr lang="en-GB" sz="900" u="sng" dirty="0">
                <a:solidFill>
                  <a:schemeClr val="tx1"/>
                </a:solidFill>
              </a:rPr>
              <a:t>c</a:t>
            </a:r>
            <a:r>
              <a:rPr lang="en-GB" sz="900" dirty="0">
                <a:solidFill>
                  <a:schemeClr val="tx1"/>
                </a:solidFill>
              </a:rPr>
              <a:t>allout].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2BFB9EA-FBB3-7DCB-21D8-A490B2C8CD6C}"/>
              </a:ext>
            </a:extLst>
          </p:cNvPr>
          <p:cNvSpPr/>
          <p:nvPr/>
        </p:nvSpPr>
        <p:spPr bwMode="gray">
          <a:xfrm>
            <a:off x="9708793" y="5999083"/>
            <a:ext cx="1748702" cy="63804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US" sz="900" dirty="0">
                <a:solidFill>
                  <a:schemeClr val="tx1"/>
                </a:solidFill>
              </a:rPr>
              <a:t>Hint: </a:t>
            </a:r>
            <a:r>
              <a:rPr lang="en-GB" sz="900" dirty="0">
                <a:solidFill>
                  <a:schemeClr val="tx1"/>
                </a:solidFill>
              </a:rPr>
              <a:t>type alt, </a:t>
            </a:r>
            <a:r>
              <a:rPr lang="en-GB" sz="900" u="sng" dirty="0">
                <a:solidFill>
                  <a:schemeClr val="tx1"/>
                </a:solidFill>
              </a:rPr>
              <a:t>c</a:t>
            </a:r>
            <a:r>
              <a:rPr lang="en-GB" sz="900" dirty="0">
                <a:solidFill>
                  <a:schemeClr val="tx1"/>
                </a:solidFill>
              </a:rPr>
              <a:t>, da [for </a:t>
            </a:r>
            <a:r>
              <a:rPr lang="en-GB" sz="900" u="sng" dirty="0" err="1">
                <a:solidFill>
                  <a:schemeClr val="tx1"/>
                </a:solidFill>
              </a:rPr>
              <a:t>d</a:t>
            </a:r>
            <a:r>
              <a:rPr lang="en-GB" sz="900" dirty="0" err="1">
                <a:solidFill>
                  <a:schemeClr val="tx1"/>
                </a:solidFill>
              </a:rPr>
              <a:t>own</a:t>
            </a:r>
            <a:r>
              <a:rPr lang="en-GB" sz="900" u="sng" dirty="0" err="1">
                <a:solidFill>
                  <a:schemeClr val="tx1"/>
                </a:solidFill>
              </a:rPr>
              <a:t>a</a:t>
            </a:r>
            <a:r>
              <a:rPr lang="en-GB" sz="900" dirty="0" err="1">
                <a:solidFill>
                  <a:schemeClr val="tx1"/>
                </a:solidFill>
              </a:rPr>
              <a:t>rrow</a:t>
            </a:r>
            <a:r>
              <a:rPr lang="en-GB" sz="900" dirty="0">
                <a:solidFill>
                  <a:schemeClr val="tx1"/>
                </a:solidFill>
              </a:rPr>
              <a:t>].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7B7498-9CDE-1577-9076-A5D3E3554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3202" y="2001158"/>
            <a:ext cx="312302" cy="317505"/>
          </a:xfrm>
          <a:prstGeom prst="ellipse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8326E92-07B3-6C03-B66E-B811332AF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3640" y="4214638"/>
            <a:ext cx="302142" cy="317505"/>
          </a:xfrm>
          <a:prstGeom prst="ellipse">
            <a:avLst/>
          </a:prstGeom>
          <a:effectLst/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7BC73D8-ABB2-3A12-E6CB-F9C0327D54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6047" y="2001158"/>
            <a:ext cx="330734" cy="317505"/>
          </a:xfrm>
          <a:prstGeom prst="ellipse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D61FEA1-346B-CBE6-C167-9001DCC8D3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0702" y="2001158"/>
            <a:ext cx="308167" cy="317505"/>
          </a:xfrm>
          <a:prstGeom prst="ellipse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B4AF23C-A620-FDA0-889A-CF953D8102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63813" y="2001158"/>
            <a:ext cx="317505" cy="317505"/>
          </a:xfrm>
          <a:prstGeom prst="ellipse">
            <a:avLst/>
          </a:prstGeom>
        </p:spPr>
      </p:pic>
      <p:sp>
        <p:nvSpPr>
          <p:cNvPr id="3" name="Speech Bubble: Rectangle 2">
            <a:extLst>
              <a:ext uri="{FF2B5EF4-FFF2-40B4-BE49-F238E27FC236}">
                <a16:creationId xmlns:a16="http://schemas.microsoft.com/office/drawing/2014/main" id="{44DF73AF-1CDD-187A-1CA4-A448D7F0338E}"/>
              </a:ext>
            </a:extLst>
          </p:cNvPr>
          <p:cNvSpPr/>
          <p:nvPr/>
        </p:nvSpPr>
        <p:spPr bwMode="gray">
          <a:xfrm>
            <a:off x="3631194" y="4917457"/>
            <a:ext cx="1198667" cy="868014"/>
          </a:xfrm>
          <a:prstGeom prst="wedgeRectCallout">
            <a:avLst>
              <a:gd name="adj1" fmla="val -68470"/>
              <a:gd name="adj2" fmla="val -39253"/>
            </a:avLst>
          </a:prstGeom>
          <a:solidFill>
            <a:srgbClr val="00C4CC"/>
          </a:solidFill>
          <a:ln w="190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US" sz="1000" dirty="0">
                <a:solidFill>
                  <a:srgbClr val="FFFFFF"/>
                </a:solidFill>
              </a:rPr>
              <a:t>Pro tip: select a shape and use ‘RGB’ to get its RGB code </a:t>
            </a:r>
          </a:p>
          <a:p>
            <a:pPr marL="0" indent="0" algn="ctr">
              <a:buNone/>
            </a:pPr>
            <a:r>
              <a:rPr lang="en-US" sz="1000" dirty="0">
                <a:solidFill>
                  <a:srgbClr val="FFFFFF"/>
                </a:solidFill>
              </a:rPr>
              <a:t>(alt, c, </a:t>
            </a:r>
            <a:r>
              <a:rPr lang="en-US" sz="1000" dirty="0" err="1">
                <a:solidFill>
                  <a:srgbClr val="FFFFFF"/>
                </a:solidFill>
              </a:rPr>
              <a:t>rg</a:t>
            </a:r>
            <a:r>
              <a:rPr lang="en-US" sz="1000" dirty="0">
                <a:solidFill>
                  <a:srgbClr val="FFFFFF"/>
                </a:solidFill>
              </a:rPr>
              <a:t>)</a:t>
            </a:r>
            <a:endParaRPr lang="en-ZA" sz="1000" dirty="0">
              <a:solidFill>
                <a:srgbClr val="FFFFFF"/>
              </a:solidFill>
            </a:endParaRPr>
          </a:p>
        </p:txBody>
      </p:sp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AD50F2E5-5011-519E-9B35-CD773F115C90}"/>
              </a:ext>
            </a:extLst>
          </p:cNvPr>
          <p:cNvSpPr/>
          <p:nvPr/>
        </p:nvSpPr>
        <p:spPr bwMode="gray">
          <a:xfrm>
            <a:off x="7990214" y="4483450"/>
            <a:ext cx="1198667" cy="868014"/>
          </a:xfrm>
          <a:prstGeom prst="wedgeRectCallout">
            <a:avLst>
              <a:gd name="adj1" fmla="val -5917"/>
              <a:gd name="adj2" fmla="val -89818"/>
            </a:avLst>
          </a:prstGeom>
          <a:solidFill>
            <a:srgbClr val="00C4CC"/>
          </a:solidFill>
          <a:ln w="190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US" sz="1000" dirty="0">
                <a:solidFill>
                  <a:srgbClr val="FFFFFF"/>
                </a:solidFill>
              </a:rPr>
              <a:t>Pro tip: select a shape and use ‘Clear’ to remove its text</a:t>
            </a:r>
          </a:p>
          <a:p>
            <a:pPr marL="0" indent="0" algn="ctr">
              <a:buNone/>
            </a:pPr>
            <a:r>
              <a:rPr lang="en-US" sz="1000" dirty="0">
                <a:solidFill>
                  <a:srgbClr val="FFFFFF"/>
                </a:solidFill>
              </a:rPr>
              <a:t>(alt, c, cs)</a:t>
            </a:r>
            <a:endParaRPr lang="en-ZA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4695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D39899-372B-8F44-22A0-EC80F3830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tock photography - What it is &amp; how to use it - Adobe">
            <a:extLst>
              <a:ext uri="{FF2B5EF4-FFF2-40B4-BE49-F238E27FC236}">
                <a16:creationId xmlns:a16="http://schemas.microsoft.com/office/drawing/2014/main" id="{6BC55ACA-869A-7B23-35C6-68C2040445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0" t="45" r="-130" b="-45"/>
          <a:stretch/>
        </p:blipFill>
        <p:spPr bwMode="auto">
          <a:xfrm>
            <a:off x="5890581" y="3633736"/>
            <a:ext cx="924778" cy="92477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4B6EDCE-FC99-26EC-D8A5-1FFA6EA87F7C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4400" b="1" dirty="0">
                <a:solidFill>
                  <a:srgbClr val="101943"/>
                </a:solidFill>
                <a:latin typeface="+mj-lt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lang="en-US" sz="4400" b="1" dirty="0">
              <a:solidFill>
                <a:srgbClr val="101943"/>
              </a:solidFill>
              <a:latin typeface="+mj-lt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632812-BFFD-B2C7-430C-385EC271E9AB}"/>
              </a:ext>
            </a:extLst>
          </p:cNvPr>
          <p:cNvSpPr txBox="1"/>
          <p:nvPr/>
        </p:nvSpPr>
        <p:spPr>
          <a:xfrm>
            <a:off x="6439078" y="770891"/>
            <a:ext cx="3497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1800" b="1" dirty="0">
                <a:solidFill>
                  <a:schemeClr val="accent2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Quickly add custom elements to a slide! (2/2)</a:t>
            </a:r>
            <a:endParaRPr lang="en-ID" sz="1800" b="1" dirty="0">
              <a:solidFill>
                <a:schemeClr val="accent2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488CB2-DFDC-AC9A-4D38-A295F8FBD777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   SHAPES</a:t>
            </a:r>
          </a:p>
        </p:txBody>
      </p: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D6255670-CA35-94CE-4280-7D0C5ED47942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01943"/>
                </a:solidFill>
              </a:rPr>
              <a:t> </a:t>
            </a:r>
          </a:p>
        </p:txBody>
      </p:sp>
      <p:grpSp>
        <p:nvGrpSpPr>
          <p:cNvPr id="43" name="KeySuiteHeader_TextBox 93">
            <a:extLst>
              <a:ext uri="{FF2B5EF4-FFF2-40B4-BE49-F238E27FC236}">
                <a16:creationId xmlns:a16="http://schemas.microsoft.com/office/drawing/2014/main" id="{7FAC2A79-68C5-47AE-5986-1AE86F9AE9DC}"/>
              </a:ext>
            </a:extLst>
          </p:cNvPr>
          <p:cNvGrpSpPr/>
          <p:nvPr/>
        </p:nvGrpSpPr>
        <p:grpSpPr>
          <a:xfrm>
            <a:off x="9675203" y="1720572"/>
            <a:ext cx="1760993" cy="443198"/>
            <a:chOff x="9987890" y="1270000"/>
            <a:chExt cx="1792726" cy="476333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2A8D877-FBAE-D978-8EB8-90AD4848ADFE}"/>
                </a:ext>
              </a:extLst>
            </p:cNvPr>
            <p:cNvSpPr txBox="1"/>
            <p:nvPr/>
          </p:nvSpPr>
          <p:spPr bwMode="gray">
            <a:xfrm>
              <a:off x="9987890" y="1270000"/>
              <a:ext cx="1792726" cy="476333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indent="0">
                <a:buNone/>
              </a:pPr>
              <a:r>
                <a:rPr lang="en-ZA" sz="1200" b="1" dirty="0"/>
                <a:t>Finally, insert your quote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538A4192-7DF3-E3E9-C01E-3E4C27AB4DBA}"/>
                </a:ext>
              </a:extLst>
            </p:cNvPr>
            <p:cNvCxnSpPr>
              <a:cxnSpLocks/>
              <a:stCxn id="58" idx="3"/>
              <a:endCxn id="58" idx="2"/>
            </p:cNvCxnSpPr>
            <p:nvPr/>
          </p:nvCxnSpPr>
          <p:spPr bwMode="gray">
            <a:xfrm>
              <a:off x="9987890" y="1746333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KeySuiteHeader_TextBox 96">
            <a:extLst>
              <a:ext uri="{FF2B5EF4-FFF2-40B4-BE49-F238E27FC236}">
                <a16:creationId xmlns:a16="http://schemas.microsoft.com/office/drawing/2014/main" id="{DE0387F2-10C5-CAE9-AAF4-F5F085F6297E}"/>
              </a:ext>
            </a:extLst>
          </p:cNvPr>
          <p:cNvGrpSpPr/>
          <p:nvPr/>
        </p:nvGrpSpPr>
        <p:grpSpPr>
          <a:xfrm>
            <a:off x="7427303" y="1720572"/>
            <a:ext cx="1760993" cy="443198"/>
            <a:chOff x="7573467" y="1270000"/>
            <a:chExt cx="1792726" cy="476333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0AE5B56-2DD6-80E6-9438-6F99A8D902BD}"/>
                </a:ext>
              </a:extLst>
            </p:cNvPr>
            <p:cNvSpPr txBox="1"/>
            <p:nvPr/>
          </p:nvSpPr>
          <p:spPr bwMode="gray">
            <a:xfrm>
              <a:off x="7573467" y="1270000"/>
              <a:ext cx="1792726" cy="476333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indent="0">
                <a:buNone/>
              </a:pPr>
              <a:r>
                <a:rPr lang="en-GB" sz="1200" b="1" dirty="0"/>
                <a:t>And a few row headers</a:t>
              </a:r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43E015F6-AE1D-1265-5C10-005DAFDB5DB3}"/>
                </a:ext>
              </a:extLst>
            </p:cNvPr>
            <p:cNvCxnSpPr>
              <a:cxnSpLocks/>
              <a:stCxn id="56" idx="3"/>
              <a:endCxn id="56" idx="2"/>
            </p:cNvCxnSpPr>
            <p:nvPr/>
          </p:nvCxnSpPr>
          <p:spPr bwMode="gray">
            <a:xfrm>
              <a:off x="7573467" y="1746333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KeySuiteHeader_TextBox 99">
            <a:extLst>
              <a:ext uri="{FF2B5EF4-FFF2-40B4-BE49-F238E27FC236}">
                <a16:creationId xmlns:a16="http://schemas.microsoft.com/office/drawing/2014/main" id="{6A2CEB6E-915C-B8B0-D535-BFE16572169F}"/>
              </a:ext>
            </a:extLst>
          </p:cNvPr>
          <p:cNvGrpSpPr/>
          <p:nvPr/>
        </p:nvGrpSpPr>
        <p:grpSpPr>
          <a:xfrm>
            <a:off x="5179403" y="1720572"/>
            <a:ext cx="1760993" cy="443198"/>
            <a:chOff x="5159045" y="1270000"/>
            <a:chExt cx="1792726" cy="476333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DA811CF-0382-8F33-B553-F3041BE38641}"/>
                </a:ext>
              </a:extLst>
            </p:cNvPr>
            <p:cNvSpPr txBox="1"/>
            <p:nvPr/>
          </p:nvSpPr>
          <p:spPr bwMode="gray">
            <a:xfrm>
              <a:off x="5159045" y="1270000"/>
              <a:ext cx="1792726" cy="476333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indent="0">
                <a:buNone/>
              </a:pPr>
              <a:r>
                <a:rPr lang="en-GB" sz="1200" b="1" dirty="0"/>
                <a:t>Now add some </a:t>
              </a:r>
              <a:r>
                <a:rPr lang="en-GB" sz="1200" b="1" dirty="0" err="1"/>
                <a:t>harvey</a:t>
              </a:r>
              <a:r>
                <a:rPr lang="en-GB" sz="1200" b="1" dirty="0"/>
                <a:t> balls</a:t>
              </a: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9DBBCD8D-A601-D61D-FF34-A3FFE8977600}"/>
                </a:ext>
              </a:extLst>
            </p:cNvPr>
            <p:cNvCxnSpPr>
              <a:cxnSpLocks/>
              <a:stCxn id="54" idx="3"/>
              <a:endCxn id="54" idx="2"/>
            </p:cNvCxnSpPr>
            <p:nvPr/>
          </p:nvCxnSpPr>
          <p:spPr bwMode="gray">
            <a:xfrm>
              <a:off x="5159045" y="1746333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KeySuiteHeader_TextBox 102">
            <a:extLst>
              <a:ext uri="{FF2B5EF4-FFF2-40B4-BE49-F238E27FC236}">
                <a16:creationId xmlns:a16="http://schemas.microsoft.com/office/drawing/2014/main" id="{B5301DD5-1C47-6B4D-6E60-445E3EB82381}"/>
              </a:ext>
            </a:extLst>
          </p:cNvPr>
          <p:cNvGrpSpPr/>
          <p:nvPr/>
        </p:nvGrpSpPr>
        <p:grpSpPr>
          <a:xfrm>
            <a:off x="2918805" y="1720572"/>
            <a:ext cx="1760993" cy="443198"/>
            <a:chOff x="2744622" y="1270000"/>
            <a:chExt cx="1792726" cy="476333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1973C31-EA7A-F458-054B-B85E7957FDD1}"/>
                </a:ext>
              </a:extLst>
            </p:cNvPr>
            <p:cNvSpPr txBox="1"/>
            <p:nvPr/>
          </p:nvSpPr>
          <p:spPr bwMode="gray">
            <a:xfrm>
              <a:off x="2744622" y="1270000"/>
              <a:ext cx="1792726" cy="476333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indent="0">
                <a:buNone/>
              </a:pPr>
              <a:r>
                <a:rPr lang="en-GB" sz="1200" b="1" dirty="0"/>
                <a:t>And crop this photo to a circle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382EC6A1-6013-A460-903B-F69CF5D30B4C}"/>
                </a:ext>
              </a:extLst>
            </p:cNvPr>
            <p:cNvCxnSpPr>
              <a:cxnSpLocks/>
              <a:stCxn id="52" idx="3"/>
              <a:endCxn id="52" idx="2"/>
            </p:cNvCxnSpPr>
            <p:nvPr/>
          </p:nvCxnSpPr>
          <p:spPr bwMode="gray">
            <a:xfrm>
              <a:off x="2744622" y="1746333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BC79CB19-CA3B-9E00-0289-2C3DBF6C738F}"/>
              </a:ext>
            </a:extLst>
          </p:cNvPr>
          <p:cNvSpPr/>
          <p:nvPr/>
        </p:nvSpPr>
        <p:spPr bwMode="gray">
          <a:xfrm>
            <a:off x="658206" y="5999083"/>
            <a:ext cx="1760993" cy="63804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GB" sz="900" dirty="0">
                <a:solidFill>
                  <a:schemeClr val="tx1"/>
                </a:solidFill>
              </a:rPr>
              <a:t>Hint: type alt, c, </a:t>
            </a:r>
            <a:r>
              <a:rPr lang="en-GB" sz="900" dirty="0" err="1">
                <a:solidFill>
                  <a:schemeClr val="tx1"/>
                </a:solidFill>
              </a:rPr>
              <a:t>ic</a:t>
            </a:r>
            <a:r>
              <a:rPr lang="en-GB" sz="900" dirty="0">
                <a:solidFill>
                  <a:schemeClr val="tx1"/>
                </a:solidFill>
              </a:rPr>
              <a:t> [for </a:t>
            </a:r>
            <a:r>
              <a:rPr lang="en-GB" sz="900" u="sng" dirty="0">
                <a:solidFill>
                  <a:schemeClr val="tx1"/>
                </a:solidFill>
              </a:rPr>
              <a:t>i</a:t>
            </a:r>
            <a:r>
              <a:rPr lang="en-GB" sz="900" dirty="0">
                <a:solidFill>
                  <a:schemeClr val="tx1"/>
                </a:solidFill>
              </a:rPr>
              <a:t>nsert </a:t>
            </a:r>
            <a:r>
              <a:rPr lang="en-GB" sz="900" u="sng" dirty="0">
                <a:solidFill>
                  <a:schemeClr val="tx1"/>
                </a:solidFill>
              </a:rPr>
              <a:t>c</a:t>
            </a:r>
            <a:r>
              <a:rPr lang="en-GB" sz="900" dirty="0">
                <a:solidFill>
                  <a:schemeClr val="tx1"/>
                </a:solidFill>
              </a:rPr>
              <a:t>ircles]. Try different sizes!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C03886C-EFFA-EAC5-3DE6-574E2C4D2D62}"/>
              </a:ext>
            </a:extLst>
          </p:cNvPr>
          <p:cNvSpPr/>
          <p:nvPr/>
        </p:nvSpPr>
        <p:spPr bwMode="gray">
          <a:xfrm>
            <a:off x="2918805" y="5999083"/>
            <a:ext cx="1760993" cy="63804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US" sz="900" dirty="0">
                <a:solidFill>
                  <a:schemeClr val="tx1"/>
                </a:solidFill>
              </a:rPr>
              <a:t>Hint: type alt, c, cc [for</a:t>
            </a:r>
            <a:br>
              <a:rPr lang="en-US" sz="900" dirty="0">
                <a:solidFill>
                  <a:schemeClr val="tx1"/>
                </a:solidFill>
              </a:rPr>
            </a:br>
            <a:r>
              <a:rPr lang="en-US" sz="900" u="sng" dirty="0">
                <a:solidFill>
                  <a:schemeClr val="tx1"/>
                </a:solidFill>
              </a:rPr>
              <a:t>c</a:t>
            </a:r>
            <a:r>
              <a:rPr lang="en-US" sz="900" dirty="0">
                <a:solidFill>
                  <a:schemeClr val="tx1"/>
                </a:solidFill>
              </a:rPr>
              <a:t>rop to </a:t>
            </a:r>
            <a:r>
              <a:rPr lang="en-US" sz="900" u="sng" dirty="0">
                <a:solidFill>
                  <a:schemeClr val="tx1"/>
                </a:solidFill>
              </a:rPr>
              <a:t>c</a:t>
            </a:r>
            <a:r>
              <a:rPr lang="en-US" sz="900" dirty="0">
                <a:solidFill>
                  <a:schemeClr val="tx1"/>
                </a:solidFill>
              </a:rPr>
              <a:t>ircle].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7DB3FAC3-B2EB-A953-661F-F409C3D56769}"/>
              </a:ext>
            </a:extLst>
          </p:cNvPr>
          <p:cNvSpPr/>
          <p:nvPr/>
        </p:nvSpPr>
        <p:spPr bwMode="gray">
          <a:xfrm>
            <a:off x="5179403" y="5999083"/>
            <a:ext cx="1760993" cy="63804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US" sz="900" dirty="0">
                <a:solidFill>
                  <a:schemeClr val="tx1"/>
                </a:solidFill>
              </a:rPr>
              <a:t>Hint: type alt, c, </a:t>
            </a:r>
            <a:r>
              <a:rPr lang="en-US" sz="900" dirty="0" err="1">
                <a:solidFill>
                  <a:schemeClr val="tx1"/>
                </a:solidFill>
              </a:rPr>
              <a:t>hb</a:t>
            </a:r>
            <a:r>
              <a:rPr lang="en-US" sz="900" dirty="0">
                <a:solidFill>
                  <a:schemeClr val="tx1"/>
                </a:solidFill>
              </a:rPr>
              <a:t> [for</a:t>
            </a:r>
            <a:br>
              <a:rPr lang="en-US" sz="900" dirty="0">
                <a:solidFill>
                  <a:schemeClr val="tx1"/>
                </a:solidFill>
              </a:rPr>
            </a:br>
            <a:r>
              <a:rPr lang="en-US" sz="900" u="sng" dirty="0" err="1">
                <a:solidFill>
                  <a:schemeClr val="tx1"/>
                </a:solidFill>
              </a:rPr>
              <a:t>h</a:t>
            </a:r>
            <a:r>
              <a:rPr lang="en-US" sz="900" dirty="0" err="1">
                <a:solidFill>
                  <a:schemeClr val="tx1"/>
                </a:solidFill>
              </a:rPr>
              <a:t>arvey</a:t>
            </a:r>
            <a:r>
              <a:rPr lang="en-US" sz="900" dirty="0">
                <a:solidFill>
                  <a:schemeClr val="tx1"/>
                </a:solidFill>
              </a:rPr>
              <a:t> </a:t>
            </a:r>
            <a:r>
              <a:rPr lang="en-US" sz="900" u="sng" dirty="0">
                <a:solidFill>
                  <a:schemeClr val="tx1"/>
                </a:solidFill>
              </a:rPr>
              <a:t>b</a:t>
            </a:r>
            <a:r>
              <a:rPr lang="en-US" sz="900" dirty="0">
                <a:solidFill>
                  <a:schemeClr val="tx1"/>
                </a:solidFill>
              </a:rPr>
              <a:t>alls].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9C39CE2-FC7E-4845-B099-44632D0CC377}"/>
              </a:ext>
            </a:extLst>
          </p:cNvPr>
          <p:cNvSpPr/>
          <p:nvPr/>
        </p:nvSpPr>
        <p:spPr bwMode="gray">
          <a:xfrm>
            <a:off x="7427303" y="5999083"/>
            <a:ext cx="1760993" cy="63804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GB" sz="900" dirty="0">
                <a:solidFill>
                  <a:schemeClr val="tx1"/>
                </a:solidFill>
              </a:rPr>
              <a:t>Hint: type alt, c, rh [for </a:t>
            </a:r>
            <a:r>
              <a:rPr lang="en-GB" sz="900" u="sng" dirty="0">
                <a:solidFill>
                  <a:schemeClr val="tx1"/>
                </a:solidFill>
              </a:rPr>
              <a:t>r</a:t>
            </a:r>
            <a:r>
              <a:rPr lang="en-GB" sz="900" dirty="0">
                <a:solidFill>
                  <a:schemeClr val="tx1"/>
                </a:solidFill>
              </a:rPr>
              <a:t>ow </a:t>
            </a:r>
            <a:r>
              <a:rPr lang="en-GB" sz="900" u="sng" dirty="0">
                <a:solidFill>
                  <a:schemeClr val="tx1"/>
                </a:solidFill>
              </a:rPr>
              <a:t>h</a:t>
            </a:r>
            <a:r>
              <a:rPr lang="en-GB" sz="900" dirty="0">
                <a:solidFill>
                  <a:schemeClr val="tx1"/>
                </a:solidFill>
              </a:rPr>
              <a:t>eaders].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4D665FC-9DA7-D7C1-7745-81039E4BC442}"/>
              </a:ext>
            </a:extLst>
          </p:cNvPr>
          <p:cNvSpPr/>
          <p:nvPr/>
        </p:nvSpPr>
        <p:spPr bwMode="gray">
          <a:xfrm>
            <a:off x="9675203" y="5999083"/>
            <a:ext cx="1760993" cy="63804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US" sz="900" dirty="0">
                <a:solidFill>
                  <a:schemeClr val="tx1"/>
                </a:solidFill>
              </a:rPr>
              <a:t>Hint: type alt, c, </a:t>
            </a:r>
            <a:r>
              <a:rPr lang="en-US" sz="900" dirty="0" err="1">
                <a:solidFill>
                  <a:schemeClr val="tx1"/>
                </a:solidFill>
              </a:rPr>
              <a:t>qb</a:t>
            </a:r>
            <a:r>
              <a:rPr lang="en-US" sz="900" dirty="0">
                <a:solidFill>
                  <a:schemeClr val="tx1"/>
                </a:solidFill>
              </a:rPr>
              <a:t> [for</a:t>
            </a:r>
            <a:br>
              <a:rPr lang="en-US" sz="900" dirty="0">
                <a:solidFill>
                  <a:schemeClr val="tx1"/>
                </a:solidFill>
              </a:rPr>
            </a:br>
            <a:r>
              <a:rPr lang="en-US" sz="900" u="sng" dirty="0">
                <a:solidFill>
                  <a:schemeClr val="tx1"/>
                </a:solidFill>
              </a:rPr>
              <a:t>q</a:t>
            </a:r>
            <a:r>
              <a:rPr lang="en-US" sz="900" dirty="0">
                <a:solidFill>
                  <a:schemeClr val="tx1"/>
                </a:solidFill>
              </a:rPr>
              <a:t>uote </a:t>
            </a:r>
            <a:r>
              <a:rPr lang="en-US" sz="900" u="sng" dirty="0">
                <a:solidFill>
                  <a:schemeClr val="tx1"/>
                </a:solidFill>
              </a:rPr>
              <a:t>b</a:t>
            </a:r>
            <a:r>
              <a:rPr lang="en-US" sz="900" dirty="0">
                <a:solidFill>
                  <a:schemeClr val="tx1"/>
                </a:solidFill>
              </a:rPr>
              <a:t>lock].</a:t>
            </a:r>
          </a:p>
        </p:txBody>
      </p:sp>
      <p:grpSp>
        <p:nvGrpSpPr>
          <p:cNvPr id="104" name="KeySuiteHeader_TextBox 102">
            <a:extLst>
              <a:ext uri="{FF2B5EF4-FFF2-40B4-BE49-F238E27FC236}">
                <a16:creationId xmlns:a16="http://schemas.microsoft.com/office/drawing/2014/main" id="{E696D4A1-AA21-2663-4543-ED79D6A1E681}"/>
              </a:ext>
            </a:extLst>
          </p:cNvPr>
          <p:cNvGrpSpPr/>
          <p:nvPr/>
        </p:nvGrpSpPr>
        <p:grpSpPr>
          <a:xfrm>
            <a:off x="658206" y="1720572"/>
            <a:ext cx="1760993" cy="443198"/>
            <a:chOff x="2744622" y="1270000"/>
            <a:chExt cx="1792726" cy="476333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370727FE-26C6-9F0C-1702-660FB3829A13}"/>
                </a:ext>
              </a:extLst>
            </p:cNvPr>
            <p:cNvSpPr txBox="1"/>
            <p:nvPr/>
          </p:nvSpPr>
          <p:spPr bwMode="gray">
            <a:xfrm>
              <a:off x="2744622" y="1270000"/>
              <a:ext cx="1792726" cy="476333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indent="0">
                <a:buNone/>
              </a:pPr>
              <a:r>
                <a:rPr lang="en-GB" sz="1200" b="1" dirty="0"/>
                <a:t>Add some bracket text boxes</a:t>
              </a:r>
            </a:p>
          </p:txBody>
        </p: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94FCB3DF-6E99-E391-B079-C3D4E15B4D07}"/>
                </a:ext>
              </a:extLst>
            </p:cNvPr>
            <p:cNvCxnSpPr>
              <a:cxnSpLocks/>
              <a:stCxn id="105" idx="3"/>
              <a:endCxn id="105" idx="2"/>
            </p:cNvCxnSpPr>
            <p:nvPr/>
          </p:nvCxnSpPr>
          <p:spPr bwMode="gray">
            <a:xfrm>
              <a:off x="2744622" y="1746333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C1DEE93-A08F-EC95-996C-5396194C1261}"/>
              </a:ext>
            </a:extLst>
          </p:cNvPr>
          <p:cNvGrpSpPr/>
          <p:nvPr/>
        </p:nvGrpSpPr>
        <p:grpSpPr>
          <a:xfrm>
            <a:off x="673853" y="3217497"/>
            <a:ext cx="1763755" cy="683545"/>
            <a:chOff x="591457" y="3217497"/>
            <a:chExt cx="1763755" cy="683545"/>
          </a:xfrm>
        </p:grpSpPr>
        <p:sp>
          <p:nvSpPr>
            <p:cNvPr id="107" name="Left Brace 106">
              <a:extLst>
                <a:ext uri="{FF2B5EF4-FFF2-40B4-BE49-F238E27FC236}">
                  <a16:creationId xmlns:a16="http://schemas.microsoft.com/office/drawing/2014/main" id="{3CAE26B0-4363-6D37-02CE-AD12C4E80C9C}"/>
                </a:ext>
              </a:extLst>
            </p:cNvPr>
            <p:cNvSpPr/>
            <p:nvPr/>
          </p:nvSpPr>
          <p:spPr bwMode="gray">
            <a:xfrm rot="5400000">
              <a:off x="1296959" y="2842789"/>
              <a:ext cx="352751" cy="1763755"/>
            </a:xfrm>
            <a:prstGeom prst="leftBrace">
              <a:avLst/>
            </a:prstGeom>
            <a:ln w="9525" cap="flat">
              <a:solidFill>
                <a:schemeClr val="tx1">
                  <a:lumMod val="50000"/>
                  <a:lumOff val="50000"/>
                </a:schemeClr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ZA" sz="1200" i="1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FE6AEA97-C2C7-9FE8-BCEA-813D3777E481}"/>
                </a:ext>
              </a:extLst>
            </p:cNvPr>
            <p:cNvSpPr txBox="1"/>
            <p:nvPr/>
          </p:nvSpPr>
          <p:spPr bwMode="gray">
            <a:xfrm>
              <a:off x="811148" y="3217497"/>
              <a:ext cx="1324387" cy="238287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ctr">
              <a:spAutoFit/>
            </a:bodyPr>
            <a:lstStyle/>
            <a:p>
              <a:pPr marL="0" indent="0" algn="ctr">
                <a:buNone/>
              </a:pPr>
              <a:r>
                <a:rPr lang="en-ZA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Add this top bracket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7EF1370-784E-295B-9F3E-0EC45E9EB2AC}"/>
              </a:ext>
            </a:extLst>
          </p:cNvPr>
          <p:cNvGrpSpPr/>
          <p:nvPr/>
        </p:nvGrpSpPr>
        <p:grpSpPr>
          <a:xfrm>
            <a:off x="673853" y="4103874"/>
            <a:ext cx="1763755" cy="765853"/>
            <a:chOff x="591457" y="4103874"/>
            <a:chExt cx="1763755" cy="765853"/>
          </a:xfrm>
        </p:grpSpPr>
        <p:sp>
          <p:nvSpPr>
            <p:cNvPr id="109" name="Right Brace 108">
              <a:extLst>
                <a:ext uri="{FF2B5EF4-FFF2-40B4-BE49-F238E27FC236}">
                  <a16:creationId xmlns:a16="http://schemas.microsoft.com/office/drawing/2014/main" id="{0DE903EF-1D08-5BF8-F16C-A736036B46C7}"/>
                </a:ext>
              </a:extLst>
            </p:cNvPr>
            <p:cNvSpPr/>
            <p:nvPr/>
          </p:nvSpPr>
          <p:spPr bwMode="gray">
            <a:xfrm rot="5400000">
              <a:off x="1296959" y="3398372"/>
              <a:ext cx="352751" cy="1763755"/>
            </a:xfrm>
            <a:prstGeom prst="rightBrace">
              <a:avLst/>
            </a:prstGeom>
            <a:ln w="9525" cap="flat">
              <a:solidFill>
                <a:schemeClr val="tx1">
                  <a:lumMod val="50000"/>
                  <a:lumOff val="50000"/>
                </a:schemeClr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ZA" sz="1200" i="1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5043EB8D-EABC-A368-2B5F-0469E670301C}"/>
                </a:ext>
              </a:extLst>
            </p:cNvPr>
            <p:cNvSpPr txBox="1"/>
            <p:nvPr/>
          </p:nvSpPr>
          <p:spPr bwMode="gray">
            <a:xfrm>
              <a:off x="688702" y="4631440"/>
              <a:ext cx="1569272" cy="238287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ctr">
              <a:spAutoFit/>
            </a:bodyPr>
            <a:lstStyle/>
            <a:p>
              <a:pPr marL="0" indent="0" algn="ctr">
                <a:buNone/>
              </a:pPr>
              <a:r>
                <a:rPr lang="en-ZA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And this bottom one too</a:t>
              </a:r>
            </a:p>
          </p:txBody>
        </p:sp>
      </p:grpSp>
      <p:pic>
        <p:nvPicPr>
          <p:cNvPr id="112" name="Picture 2" descr="Stock photography - What it is &amp; how to use it - Adobe">
            <a:extLst>
              <a:ext uri="{FF2B5EF4-FFF2-40B4-BE49-F238E27FC236}">
                <a16:creationId xmlns:a16="http://schemas.microsoft.com/office/drawing/2014/main" id="{E96AEF27-9968-6A48-5C98-B40FEA2264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0" t="45" r="-130" b="-45"/>
          <a:stretch/>
        </p:blipFill>
        <p:spPr bwMode="auto">
          <a:xfrm>
            <a:off x="3120210" y="2586778"/>
            <a:ext cx="1353968" cy="135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" name="KeySuite_Group_Harvey_Oval 20">
            <a:extLst>
              <a:ext uri="{FF2B5EF4-FFF2-40B4-BE49-F238E27FC236}">
                <a16:creationId xmlns:a16="http://schemas.microsoft.com/office/drawing/2014/main" id="{DBECC2B3-C704-8137-206C-02980391B34C}"/>
              </a:ext>
            </a:extLst>
          </p:cNvPr>
          <p:cNvSpPr>
            <a:spLocks noChangeAspect="1"/>
          </p:cNvSpPr>
          <p:nvPr/>
        </p:nvSpPr>
        <p:spPr bwMode="gray">
          <a:xfrm>
            <a:off x="5204823" y="2604882"/>
            <a:ext cx="381000" cy="381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1600" dirty="0" err="1">
              <a:solidFill>
                <a:schemeClr val="tx1"/>
              </a:solidFill>
            </a:endParaRPr>
          </a:p>
        </p:txBody>
      </p:sp>
      <p:grpSp>
        <p:nvGrpSpPr>
          <p:cNvPr id="115" name="KeySuite_Group_Harvey_Group 24">
            <a:extLst>
              <a:ext uri="{FF2B5EF4-FFF2-40B4-BE49-F238E27FC236}">
                <a16:creationId xmlns:a16="http://schemas.microsoft.com/office/drawing/2014/main" id="{8452AB86-D4B9-2162-15B8-C80D829AB510}"/>
              </a:ext>
            </a:extLst>
          </p:cNvPr>
          <p:cNvGrpSpPr>
            <a:grpSpLocks noChangeAspect="1"/>
          </p:cNvGrpSpPr>
          <p:nvPr/>
        </p:nvGrpSpPr>
        <p:grpSpPr>
          <a:xfrm>
            <a:off x="5204823" y="3239882"/>
            <a:ext cx="381000" cy="381000"/>
            <a:chOff x="1905000" y="1270000"/>
            <a:chExt cx="381000" cy="381000"/>
          </a:xfrm>
        </p:grpSpPr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06DC6292-B56E-55A5-87DF-061014D904F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905000" y="1270000"/>
              <a:ext cx="381000" cy="381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buNone/>
              </a:pPr>
              <a:endParaRPr lang="en-ZA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25" name="Partial Circle 124">
              <a:extLst>
                <a:ext uri="{FF2B5EF4-FFF2-40B4-BE49-F238E27FC236}">
                  <a16:creationId xmlns:a16="http://schemas.microsoft.com/office/drawing/2014/main" id="{76ADDCE6-92D1-659C-B51F-A8699960411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905000" y="1270000"/>
              <a:ext cx="381000" cy="381000"/>
            </a:xfrm>
            <a:prstGeom prst="pie">
              <a:avLst>
                <a:gd name="adj1" fmla="val 0"/>
                <a:gd name="adj2" fmla="val 1620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buNone/>
              </a:pPr>
              <a:endParaRPr lang="en-ZA" sz="1600" dirty="0" err="1">
                <a:solidFill>
                  <a:schemeClr val="tx1"/>
                </a:solidFill>
              </a:endParaRPr>
            </a:p>
          </p:txBody>
        </p:sp>
      </p:grpSp>
      <p:grpSp>
        <p:nvGrpSpPr>
          <p:cNvPr id="116" name="KeySuite_Group_Harvey_Group 28">
            <a:extLst>
              <a:ext uri="{FF2B5EF4-FFF2-40B4-BE49-F238E27FC236}">
                <a16:creationId xmlns:a16="http://schemas.microsoft.com/office/drawing/2014/main" id="{1D614B95-B0CD-B0F0-8633-14956A36A8B7}"/>
              </a:ext>
            </a:extLst>
          </p:cNvPr>
          <p:cNvGrpSpPr>
            <a:grpSpLocks noChangeAspect="1"/>
          </p:cNvGrpSpPr>
          <p:nvPr/>
        </p:nvGrpSpPr>
        <p:grpSpPr>
          <a:xfrm>
            <a:off x="5204823" y="3874882"/>
            <a:ext cx="381000" cy="381000"/>
            <a:chOff x="2540000" y="1270000"/>
            <a:chExt cx="381000" cy="381000"/>
          </a:xfrm>
        </p:grpSpPr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CB6E320E-00F9-1EB3-C22A-3C5017D7329A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540000" y="1270000"/>
              <a:ext cx="381000" cy="381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buNone/>
              </a:pPr>
              <a:endParaRPr lang="en-ZA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23" name="Partial Circle 122">
              <a:extLst>
                <a:ext uri="{FF2B5EF4-FFF2-40B4-BE49-F238E27FC236}">
                  <a16:creationId xmlns:a16="http://schemas.microsoft.com/office/drawing/2014/main" id="{8CE2886D-6B36-4909-D19A-FC6E288B5E1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540000" y="1270000"/>
              <a:ext cx="381000" cy="381000"/>
            </a:xfrm>
            <a:prstGeom prst="pie">
              <a:avLst>
                <a:gd name="adj1" fmla="val 5400000"/>
                <a:gd name="adj2" fmla="val 1620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buNone/>
              </a:pPr>
              <a:endParaRPr lang="en-ZA" sz="1600" dirty="0" err="1">
                <a:solidFill>
                  <a:schemeClr val="tx1"/>
                </a:solidFill>
              </a:endParaRPr>
            </a:p>
          </p:txBody>
        </p:sp>
      </p:grpSp>
      <p:grpSp>
        <p:nvGrpSpPr>
          <p:cNvPr id="117" name="KeySuite_Group_Harvey_Group 31">
            <a:extLst>
              <a:ext uri="{FF2B5EF4-FFF2-40B4-BE49-F238E27FC236}">
                <a16:creationId xmlns:a16="http://schemas.microsoft.com/office/drawing/2014/main" id="{2D8CF4FF-9F06-BC28-31D9-E3EF74DF4751}"/>
              </a:ext>
            </a:extLst>
          </p:cNvPr>
          <p:cNvGrpSpPr>
            <a:grpSpLocks noChangeAspect="1"/>
          </p:cNvGrpSpPr>
          <p:nvPr/>
        </p:nvGrpSpPr>
        <p:grpSpPr>
          <a:xfrm>
            <a:off x="5204823" y="4509882"/>
            <a:ext cx="381000" cy="381000"/>
            <a:chOff x="3175000" y="1270000"/>
            <a:chExt cx="381000" cy="381000"/>
          </a:xfrm>
        </p:grpSpPr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4DACA8A9-5F81-5000-55A0-13AA4015CDE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3175000" y="1270000"/>
              <a:ext cx="381000" cy="381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buNone/>
              </a:pPr>
              <a:endParaRPr lang="en-ZA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21" name="Partial Circle 120">
              <a:extLst>
                <a:ext uri="{FF2B5EF4-FFF2-40B4-BE49-F238E27FC236}">
                  <a16:creationId xmlns:a16="http://schemas.microsoft.com/office/drawing/2014/main" id="{16B03112-92B8-3040-049C-DE6F2E1FA69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3175000" y="1270000"/>
              <a:ext cx="381000" cy="381000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buNone/>
              </a:pPr>
              <a:endParaRPr lang="en-ZA" sz="16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118" name="KeySuite_Group_Harvey_Oval 32">
            <a:extLst>
              <a:ext uri="{FF2B5EF4-FFF2-40B4-BE49-F238E27FC236}">
                <a16:creationId xmlns:a16="http://schemas.microsoft.com/office/drawing/2014/main" id="{87EEC00F-DA6E-494B-D15C-4F37A3A8E38C}"/>
              </a:ext>
            </a:extLst>
          </p:cNvPr>
          <p:cNvSpPr>
            <a:spLocks noChangeAspect="1"/>
          </p:cNvSpPr>
          <p:nvPr/>
        </p:nvSpPr>
        <p:spPr bwMode="gray">
          <a:xfrm>
            <a:off x="5204823" y="5144882"/>
            <a:ext cx="381000" cy="3810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1600" dirty="0" err="1">
              <a:solidFill>
                <a:schemeClr val="tx1"/>
              </a:solidFill>
            </a:endParaRPr>
          </a:p>
        </p:txBody>
      </p:sp>
      <p:sp>
        <p:nvSpPr>
          <p:cNvPr id="119" name="Speech Bubble: Rectangle 118">
            <a:extLst>
              <a:ext uri="{FF2B5EF4-FFF2-40B4-BE49-F238E27FC236}">
                <a16:creationId xmlns:a16="http://schemas.microsoft.com/office/drawing/2014/main" id="{3A00B298-04E3-5C04-4BA8-71C35C171DC8}"/>
              </a:ext>
            </a:extLst>
          </p:cNvPr>
          <p:cNvSpPr/>
          <p:nvPr/>
        </p:nvSpPr>
        <p:spPr bwMode="gray">
          <a:xfrm>
            <a:off x="5728443" y="3577707"/>
            <a:ext cx="1275542" cy="1044205"/>
          </a:xfrm>
          <a:prstGeom prst="wedgeRectCallout">
            <a:avLst>
              <a:gd name="adj1" fmla="val -68470"/>
              <a:gd name="adj2" fmla="val -39253"/>
            </a:avLst>
          </a:prstGeom>
          <a:solidFill>
            <a:srgbClr val="00C4CC"/>
          </a:solidFill>
          <a:ln w="190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US" sz="1050" dirty="0">
                <a:solidFill>
                  <a:srgbClr val="FFFFFF"/>
                </a:solidFill>
              </a:rPr>
              <a:t>Pro tip: quickly align the </a:t>
            </a:r>
            <a:r>
              <a:rPr lang="en-US" sz="1050" dirty="0" err="1">
                <a:solidFill>
                  <a:srgbClr val="FFFFFF"/>
                </a:solidFill>
              </a:rPr>
              <a:t>harveys</a:t>
            </a:r>
            <a:r>
              <a:rPr lang="en-US" sz="1050" dirty="0">
                <a:solidFill>
                  <a:srgbClr val="FFFFFF"/>
                </a:solidFill>
              </a:rPr>
              <a:t> left (alt, c, al) and add with top gaps (alt, c, </a:t>
            </a:r>
            <a:r>
              <a:rPr lang="en-US" sz="1050" dirty="0" err="1">
                <a:solidFill>
                  <a:srgbClr val="FFFFFF"/>
                </a:solidFill>
              </a:rPr>
              <a:t>gt</a:t>
            </a:r>
            <a:r>
              <a:rPr lang="en-US" sz="1050" dirty="0">
                <a:solidFill>
                  <a:srgbClr val="FFFFFF"/>
                </a:solidFill>
              </a:rPr>
              <a:t>)</a:t>
            </a:r>
            <a:endParaRPr lang="en-ZA" sz="1050" dirty="0">
              <a:solidFill>
                <a:srgbClr val="FFFFFF"/>
              </a:solidFill>
            </a:endParaRP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A3ED639B-C22B-F767-8CAE-18FB7CED40B5}"/>
              </a:ext>
            </a:extLst>
          </p:cNvPr>
          <p:cNvGrpSpPr/>
          <p:nvPr/>
        </p:nvGrpSpPr>
        <p:grpSpPr>
          <a:xfrm>
            <a:off x="7658918" y="2757717"/>
            <a:ext cx="1273236" cy="2694828"/>
            <a:chOff x="7716028" y="2294708"/>
            <a:chExt cx="1471422" cy="3114293"/>
          </a:xfrm>
        </p:grpSpPr>
        <p:grpSp>
          <p:nvGrpSpPr>
            <p:cNvPr id="126" name="KeySuite_Group_RowHeaders_Group 37">
              <a:extLst>
                <a:ext uri="{FF2B5EF4-FFF2-40B4-BE49-F238E27FC236}">
                  <a16:creationId xmlns:a16="http://schemas.microsoft.com/office/drawing/2014/main" id="{7567B228-6423-B7D3-5BF3-604D625F362D}"/>
                </a:ext>
              </a:extLst>
            </p:cNvPr>
            <p:cNvGrpSpPr/>
            <p:nvPr/>
          </p:nvGrpSpPr>
          <p:grpSpPr>
            <a:xfrm>
              <a:off x="7716028" y="4456501"/>
              <a:ext cx="1471422" cy="952500"/>
              <a:chOff x="330200" y="3086100"/>
              <a:chExt cx="1471422" cy="952500"/>
            </a:xfrm>
          </p:grpSpPr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AD246213-7874-B1B9-4FFC-3D81A7A041D0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330200" y="3086100"/>
                <a:ext cx="1471422" cy="952500"/>
              </a:xfrm>
              <a:prstGeom prst="rect">
                <a:avLst/>
              </a:prstGeom>
              <a:noFill/>
            </p:spPr>
            <p:txBody>
              <a:bodyPr vert="horz" wrap="square" lIns="36005" tIns="36005" rIns="180023" bIns="36005" rtlCol="0">
                <a:noAutofit/>
              </a:bodyPr>
              <a:lstStyle/>
              <a:p>
                <a:pPr marL="0" indent="0">
                  <a:buNone/>
                </a:pPr>
                <a:r>
                  <a:rPr lang="en-ZA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</a:rPr>
                  <a:t>And this</a:t>
                </a:r>
              </a:p>
            </p:txBody>
          </p: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C42BE9C4-26F8-53E8-59AB-4485DD79552C}"/>
                  </a:ext>
                </a:extLst>
              </p:cNvPr>
              <p:cNvCxnSpPr/>
              <p:nvPr/>
            </p:nvCxnSpPr>
            <p:spPr bwMode="gray">
              <a:xfrm>
                <a:off x="1801622" y="3086100"/>
                <a:ext cx="0" cy="952500"/>
              </a:xfrm>
              <a:prstGeom prst="line">
                <a:avLst/>
              </a:prstGeom>
              <a:ln w="152400" cap="flat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KeySuite_Group_RowHeaders_Group 37">
              <a:extLst>
                <a:ext uri="{FF2B5EF4-FFF2-40B4-BE49-F238E27FC236}">
                  <a16:creationId xmlns:a16="http://schemas.microsoft.com/office/drawing/2014/main" id="{87E5CE94-B23F-9312-AD05-76975D404110}"/>
                </a:ext>
              </a:extLst>
            </p:cNvPr>
            <p:cNvGrpSpPr/>
            <p:nvPr/>
          </p:nvGrpSpPr>
          <p:grpSpPr>
            <a:xfrm>
              <a:off x="7716028" y="3359150"/>
              <a:ext cx="1471422" cy="952500"/>
              <a:chOff x="330200" y="3086100"/>
              <a:chExt cx="1471422" cy="952500"/>
            </a:xfrm>
          </p:grpSpPr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FA0210F5-49AD-41AE-DA71-DC7DC1DE6D5C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330200" y="3086100"/>
                <a:ext cx="1471422" cy="952500"/>
              </a:xfrm>
              <a:prstGeom prst="rect">
                <a:avLst/>
              </a:prstGeom>
              <a:noFill/>
            </p:spPr>
            <p:txBody>
              <a:bodyPr vert="horz" wrap="square" lIns="36005" tIns="36005" rIns="180023" bIns="36005" rtlCol="0">
                <a:noAutofit/>
              </a:bodyPr>
              <a:lstStyle/>
              <a:p>
                <a:pPr marL="0" indent="0">
                  <a:buNone/>
                </a:pPr>
                <a:r>
                  <a:rPr lang="en-ZA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</a:rPr>
                  <a:t>And this</a:t>
                </a:r>
              </a:p>
            </p:txBody>
          </p: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99CA36F5-C2FA-EE7B-BD43-0E580A4F2940}"/>
                  </a:ext>
                </a:extLst>
              </p:cNvPr>
              <p:cNvCxnSpPr/>
              <p:nvPr/>
            </p:nvCxnSpPr>
            <p:spPr bwMode="gray">
              <a:xfrm>
                <a:off x="1801622" y="3086100"/>
                <a:ext cx="0" cy="952500"/>
              </a:xfrm>
              <a:prstGeom prst="line">
                <a:avLst/>
              </a:prstGeom>
              <a:ln w="152400" cap="flat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KeySuite_Group_RowHeaders_Group 37">
              <a:extLst>
                <a:ext uri="{FF2B5EF4-FFF2-40B4-BE49-F238E27FC236}">
                  <a16:creationId xmlns:a16="http://schemas.microsoft.com/office/drawing/2014/main" id="{0A02304F-A86A-4483-B994-7CA1B508EE49}"/>
                </a:ext>
              </a:extLst>
            </p:cNvPr>
            <p:cNvGrpSpPr/>
            <p:nvPr/>
          </p:nvGrpSpPr>
          <p:grpSpPr>
            <a:xfrm>
              <a:off x="7716028" y="2294708"/>
              <a:ext cx="1471422" cy="952500"/>
              <a:chOff x="330200" y="3086100"/>
              <a:chExt cx="1471422" cy="952500"/>
            </a:xfrm>
          </p:grpSpPr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A1A92E4A-3B7A-F6D5-1DC4-4A8F72FA6901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330200" y="3086100"/>
                <a:ext cx="1471422" cy="952500"/>
              </a:xfrm>
              <a:prstGeom prst="rect">
                <a:avLst/>
              </a:prstGeom>
              <a:noFill/>
            </p:spPr>
            <p:txBody>
              <a:bodyPr vert="horz" wrap="square" lIns="36005" tIns="36005" rIns="180023" bIns="36005" rtlCol="0">
                <a:noAutofit/>
              </a:bodyPr>
              <a:lstStyle/>
              <a:p>
                <a:pPr marL="0" indent="0">
                  <a:buNone/>
                </a:pPr>
                <a:r>
                  <a:rPr lang="en-ZA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</a:rPr>
                  <a:t>Try add a header like this</a:t>
                </a:r>
              </a:p>
            </p:txBody>
          </p: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1972A878-6995-2842-C141-A0890D692D5D}"/>
                  </a:ext>
                </a:extLst>
              </p:cNvPr>
              <p:cNvCxnSpPr/>
              <p:nvPr/>
            </p:nvCxnSpPr>
            <p:spPr bwMode="gray">
              <a:xfrm>
                <a:off x="1801622" y="3086100"/>
                <a:ext cx="0" cy="952500"/>
              </a:xfrm>
              <a:prstGeom prst="line">
                <a:avLst/>
              </a:prstGeom>
              <a:ln w="152400" cap="flat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tailEnd type="non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CC9BB862-2F41-4F50-05C1-83E76049B273}"/>
              </a:ext>
            </a:extLst>
          </p:cNvPr>
          <p:cNvSpPr txBox="1">
            <a:spLocks/>
          </p:cNvSpPr>
          <p:nvPr/>
        </p:nvSpPr>
        <p:spPr bwMode="gray">
          <a:xfrm>
            <a:off x="9659883" y="3280974"/>
            <a:ext cx="1873911" cy="1488485"/>
          </a:xfrm>
          <a:prstGeom prst="rect">
            <a:avLst/>
          </a:prstGeom>
          <a:noFill/>
        </p:spPr>
        <p:txBody>
          <a:bodyPr vert="horz" wrap="square" lIns="36005" tIns="36005" rIns="36005" bIns="36005" rtlCol="0">
            <a:spAutoFit/>
          </a:bodyPr>
          <a:lstStyle/>
          <a:p>
            <a:pPr marL="0" indent="0">
              <a:buNone/>
            </a:pPr>
            <a:r>
              <a:rPr lang="en-GB" sz="1500" i="1" dirty="0">
                <a:solidFill>
                  <a:srgbClr val="0A1A44"/>
                </a:solidFill>
              </a:rPr>
              <a:t>“Try add in a preformatted quote to finish off your slide.“</a:t>
            </a:r>
            <a:br>
              <a:rPr lang="en-GB" sz="1500" i="1" dirty="0">
                <a:solidFill>
                  <a:srgbClr val="0A1A44"/>
                </a:solidFill>
              </a:rPr>
            </a:br>
            <a:endParaRPr lang="en-GB" sz="1500" i="1" dirty="0">
              <a:solidFill>
                <a:srgbClr val="0A1A44"/>
              </a:solidFill>
            </a:endParaRPr>
          </a:p>
          <a:p>
            <a:pPr marL="0" indent="0" algn="r">
              <a:buNone/>
            </a:pPr>
            <a:r>
              <a:rPr lang="en-GB" sz="1700" dirty="0">
                <a:solidFill>
                  <a:srgbClr val="00C4CC"/>
                </a:solidFill>
              </a:rPr>
              <a:t>~KeySuite</a:t>
            </a:r>
            <a:endParaRPr lang="en-ZA" sz="1700" dirty="0" err="1">
              <a:solidFill>
                <a:srgbClr val="00C4CC"/>
              </a:solidFill>
            </a:endParaRPr>
          </a:p>
        </p:txBody>
      </p:sp>
      <p:pic>
        <p:nvPicPr>
          <p:cNvPr id="3" name="Picture 2" descr="Stock photography - What it is &amp; how to use it - Adobe">
            <a:extLst>
              <a:ext uri="{FF2B5EF4-FFF2-40B4-BE49-F238E27FC236}">
                <a16:creationId xmlns:a16="http://schemas.microsoft.com/office/drawing/2014/main" id="{7D381113-A72F-7790-4779-A53A562B73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0" t="45" r="-130" b="-45"/>
          <a:stretch/>
        </p:blipFill>
        <p:spPr bwMode="auto">
          <a:xfrm>
            <a:off x="3152639" y="4398049"/>
            <a:ext cx="1353968" cy="135396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rrow: Chevron 6">
            <a:extLst>
              <a:ext uri="{FF2B5EF4-FFF2-40B4-BE49-F238E27FC236}">
                <a16:creationId xmlns:a16="http://schemas.microsoft.com/office/drawing/2014/main" id="{EFBDF830-5683-0F8C-42B5-5C900F58AB0C}"/>
              </a:ext>
            </a:extLst>
          </p:cNvPr>
          <p:cNvSpPr/>
          <p:nvPr/>
        </p:nvSpPr>
        <p:spPr>
          <a:xfrm rot="5400000">
            <a:off x="3682987" y="4040654"/>
            <a:ext cx="241017" cy="337765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A1A44"/>
                </a:solidFill>
              </a:rPr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B5EAD3-6351-1C80-BCE5-82C93EAF90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414" y="2019295"/>
            <a:ext cx="317505" cy="317505"/>
          </a:xfrm>
          <a:prstGeom prst="ellipse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1900310-9EB7-0CC2-CFED-E6BDC0C99E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8594" y="2019295"/>
            <a:ext cx="302142" cy="317505"/>
          </a:xfrm>
          <a:prstGeom prst="ellipse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680228D-22F3-9631-CF58-C9B4ED9ACB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6411" y="2019295"/>
            <a:ext cx="317505" cy="317505"/>
          </a:xfrm>
          <a:prstGeom prst="ellipse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3B2756C-1BC0-FC3C-2D00-095E0CFBAC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9591" y="2019295"/>
            <a:ext cx="327747" cy="317505"/>
          </a:xfrm>
          <a:prstGeom prst="ellipse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14F0318-64FC-6D3C-CECA-4437EF1D52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83014" y="2019295"/>
            <a:ext cx="306364" cy="317505"/>
          </a:xfrm>
          <a:prstGeom prst="ellipse">
            <a:avLst/>
          </a:prstGeom>
        </p:spPr>
      </p:pic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29EED302-6409-2117-5FA6-7FC213B6A113}"/>
              </a:ext>
            </a:extLst>
          </p:cNvPr>
          <p:cNvSpPr/>
          <p:nvPr/>
        </p:nvSpPr>
        <p:spPr bwMode="gray">
          <a:xfrm>
            <a:off x="5728443" y="4806048"/>
            <a:ext cx="1275542" cy="713205"/>
          </a:xfrm>
          <a:prstGeom prst="wedgeRectCallout">
            <a:avLst>
              <a:gd name="adj1" fmla="val -26891"/>
              <a:gd name="adj2" fmla="val -69649"/>
            </a:avLst>
          </a:prstGeom>
          <a:solidFill>
            <a:srgbClr val="00C4CC"/>
          </a:solidFill>
          <a:ln w="190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US" sz="1050" dirty="0">
                <a:solidFill>
                  <a:srgbClr val="FFFFFF"/>
                </a:solidFill>
              </a:rPr>
              <a:t>Pro tip: select a shape and edit its transparency  (alt, c, </a:t>
            </a:r>
            <a:r>
              <a:rPr lang="en-US" sz="1050" dirty="0" err="1">
                <a:solidFill>
                  <a:srgbClr val="FFFFFF"/>
                </a:solidFill>
              </a:rPr>
              <a:t>st</a:t>
            </a:r>
            <a:r>
              <a:rPr lang="en-US" sz="1050" dirty="0">
                <a:solidFill>
                  <a:srgbClr val="FFFFFF"/>
                </a:solidFill>
              </a:rPr>
              <a:t>)</a:t>
            </a:r>
            <a:endParaRPr lang="en-ZA" sz="10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4410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A0C16E-98F9-B0C1-8302-F6E9FA3B19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raphic 18">
            <a:extLst>
              <a:ext uri="{FF2B5EF4-FFF2-40B4-BE49-F238E27FC236}">
                <a16:creationId xmlns:a16="http://schemas.microsoft.com/office/drawing/2014/main" id="{520554D4-3CEC-9C24-58A3-6D87CB54AE02}"/>
              </a:ext>
            </a:extLst>
          </p:cNvPr>
          <p:cNvSpPr/>
          <p:nvPr/>
        </p:nvSpPr>
        <p:spPr>
          <a:xfrm>
            <a:off x="4377894" y="3109164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8" name="Graphic 18">
            <a:extLst>
              <a:ext uri="{FF2B5EF4-FFF2-40B4-BE49-F238E27FC236}">
                <a16:creationId xmlns:a16="http://schemas.microsoft.com/office/drawing/2014/main" id="{87E02A33-53B8-B4BB-6C3D-6DF66779F391}"/>
              </a:ext>
            </a:extLst>
          </p:cNvPr>
          <p:cNvSpPr/>
          <p:nvPr/>
        </p:nvSpPr>
        <p:spPr>
          <a:xfrm>
            <a:off x="729389" y="3105152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3" name="Graphic 18">
            <a:extLst>
              <a:ext uri="{FF2B5EF4-FFF2-40B4-BE49-F238E27FC236}">
                <a16:creationId xmlns:a16="http://schemas.microsoft.com/office/drawing/2014/main" id="{B43AFC6C-949F-FDCE-8502-D01D35E0A492}"/>
              </a:ext>
            </a:extLst>
          </p:cNvPr>
          <p:cNvSpPr/>
          <p:nvPr/>
        </p:nvSpPr>
        <p:spPr>
          <a:xfrm>
            <a:off x="8027165" y="3109164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66B4EB-E59D-6DEE-C714-C20BD7BFB3E7}"/>
              </a:ext>
            </a:extLst>
          </p:cNvPr>
          <p:cNvSpPr txBox="1"/>
          <p:nvPr/>
        </p:nvSpPr>
        <p:spPr>
          <a:xfrm>
            <a:off x="4377893" y="337928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Arrange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9D6B56-9CFB-1991-BE55-C686A51B012C}"/>
              </a:ext>
            </a:extLst>
          </p:cNvPr>
          <p:cNvSpPr txBox="1"/>
          <p:nvPr/>
        </p:nvSpPr>
        <p:spPr>
          <a:xfrm>
            <a:off x="8027164" y="337928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30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 dirty="0"/>
              <a:t>Adjust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C41183-B027-B4F9-38DE-2C9F8C05D3D2}"/>
              </a:ext>
            </a:extLst>
          </p:cNvPr>
          <p:cNvSpPr txBox="1"/>
          <p:nvPr/>
        </p:nvSpPr>
        <p:spPr>
          <a:xfrm>
            <a:off x="728623" y="3373377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Align</a:t>
            </a:r>
          </a:p>
        </p:txBody>
      </p:sp>
      <p:sp>
        <p:nvSpPr>
          <p:cNvPr id="16" name="Graphic 18">
            <a:extLst>
              <a:ext uri="{FF2B5EF4-FFF2-40B4-BE49-F238E27FC236}">
                <a16:creationId xmlns:a16="http://schemas.microsoft.com/office/drawing/2014/main" id="{92D35104-341F-2E1E-E132-59DE27F4354B}"/>
              </a:ext>
            </a:extLst>
          </p:cNvPr>
          <p:cNvSpPr/>
          <p:nvPr/>
        </p:nvSpPr>
        <p:spPr>
          <a:xfrm>
            <a:off x="4255125" y="4188478"/>
            <a:ext cx="3682514" cy="1090610"/>
          </a:xfrm>
          <a:prstGeom prst="roundRect">
            <a:avLst>
              <a:gd name="adj" fmla="val 8120"/>
            </a:avLst>
          </a:prstGeom>
          <a:solidFill>
            <a:srgbClr val="F7A42B"/>
          </a:solidFill>
          <a:ln w="19050" cap="flat">
            <a:solidFill>
              <a:schemeClr val="bg1"/>
            </a:solidFill>
            <a:prstDash val="solid"/>
            <a:miter/>
          </a:ln>
          <a:effectLst>
            <a:outerShdw blurRad="635000" dist="457200" dir="6300000" sx="84000" sy="84000" algn="ctr" rotWithShape="0">
              <a:srgbClr val="000000">
                <a:alpha val="42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7" name="Graphic 18">
            <a:extLst>
              <a:ext uri="{FF2B5EF4-FFF2-40B4-BE49-F238E27FC236}">
                <a16:creationId xmlns:a16="http://schemas.microsoft.com/office/drawing/2014/main" id="{E0202488-3657-9381-C6F1-DAE4C4E51418}"/>
              </a:ext>
            </a:extLst>
          </p:cNvPr>
          <p:cNvSpPr/>
          <p:nvPr/>
        </p:nvSpPr>
        <p:spPr>
          <a:xfrm>
            <a:off x="8027165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068B20B-09B2-4EC4-5988-3D4E69840D6F}"/>
              </a:ext>
            </a:extLst>
          </p:cNvPr>
          <p:cNvSpPr txBox="1"/>
          <p:nvPr/>
        </p:nvSpPr>
        <p:spPr>
          <a:xfrm>
            <a:off x="8027164" y="452228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Structure</a:t>
            </a:r>
          </a:p>
        </p:txBody>
      </p:sp>
      <p:sp>
        <p:nvSpPr>
          <p:cNvPr id="22" name="Graphic 18">
            <a:extLst>
              <a:ext uri="{FF2B5EF4-FFF2-40B4-BE49-F238E27FC236}">
                <a16:creationId xmlns:a16="http://schemas.microsoft.com/office/drawing/2014/main" id="{B1FAB370-F524-1122-A5B7-A8B328B9DF6A}"/>
              </a:ext>
            </a:extLst>
          </p:cNvPr>
          <p:cNvSpPr/>
          <p:nvPr/>
        </p:nvSpPr>
        <p:spPr>
          <a:xfrm>
            <a:off x="729389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EA5D25-3D57-6FE5-8BC4-4D7D6C3CCF03}"/>
              </a:ext>
            </a:extLst>
          </p:cNvPr>
          <p:cNvSpPr txBox="1"/>
          <p:nvPr/>
        </p:nvSpPr>
        <p:spPr>
          <a:xfrm>
            <a:off x="4377893" y="4478350"/>
            <a:ext cx="3436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8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 dirty="0"/>
              <a:t>Blanking</a:t>
            </a:r>
          </a:p>
        </p:txBody>
      </p:sp>
      <p:sp>
        <p:nvSpPr>
          <p:cNvPr id="24" name="Graphic 18">
            <a:extLst>
              <a:ext uri="{FF2B5EF4-FFF2-40B4-BE49-F238E27FC236}">
                <a16:creationId xmlns:a16="http://schemas.microsoft.com/office/drawing/2014/main" id="{99011FF8-CD1F-6CC8-5442-1C3DBD2D28B0}"/>
              </a:ext>
            </a:extLst>
          </p:cNvPr>
          <p:cNvSpPr/>
          <p:nvPr/>
        </p:nvSpPr>
        <p:spPr>
          <a:xfrm>
            <a:off x="728624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8" name="Graphic 18">
            <a:extLst>
              <a:ext uri="{FF2B5EF4-FFF2-40B4-BE49-F238E27FC236}">
                <a16:creationId xmlns:a16="http://schemas.microsoft.com/office/drawing/2014/main" id="{D25C51B1-6D9F-F8A2-38CB-214CA9727DFD}"/>
              </a:ext>
            </a:extLst>
          </p:cNvPr>
          <p:cNvSpPr/>
          <p:nvPr/>
        </p:nvSpPr>
        <p:spPr>
          <a:xfrm>
            <a:off x="8027165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1" name="Graphic 18">
            <a:extLst>
              <a:ext uri="{FF2B5EF4-FFF2-40B4-BE49-F238E27FC236}">
                <a16:creationId xmlns:a16="http://schemas.microsoft.com/office/drawing/2014/main" id="{5BB9CCD5-E097-BA68-D769-58F2D06F8894}"/>
              </a:ext>
            </a:extLst>
          </p:cNvPr>
          <p:cNvSpPr/>
          <p:nvPr/>
        </p:nvSpPr>
        <p:spPr>
          <a:xfrm>
            <a:off x="4377894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48D214-6843-B3B3-840E-66F5B0973B7F}"/>
              </a:ext>
            </a:extLst>
          </p:cNvPr>
          <p:cNvSpPr txBox="1"/>
          <p:nvPr/>
        </p:nvSpPr>
        <p:spPr>
          <a:xfrm>
            <a:off x="728623" y="452228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30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 dirty="0"/>
              <a:t>Shapes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57FFD4-E9DC-42B0-F663-9AF74A251743}"/>
              </a:ext>
            </a:extLst>
          </p:cNvPr>
          <p:cNvSpPr txBox="1"/>
          <p:nvPr/>
        </p:nvSpPr>
        <p:spPr>
          <a:xfrm>
            <a:off x="728623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Tables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792F23-71BD-1BA5-C681-C24375850967}"/>
              </a:ext>
            </a:extLst>
          </p:cNvPr>
          <p:cNvSpPr txBox="1"/>
          <p:nvPr/>
        </p:nvSpPr>
        <p:spPr>
          <a:xfrm>
            <a:off x="8027164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View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F21454-2BCF-9BE7-A5C9-CA7C8A67F4B3}"/>
              </a:ext>
            </a:extLst>
          </p:cNvPr>
          <p:cNvSpPr txBox="1"/>
          <p:nvPr/>
        </p:nvSpPr>
        <p:spPr>
          <a:xfrm>
            <a:off x="4377893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Slides</a:t>
            </a:r>
          </a:p>
        </p:txBody>
      </p:sp>
      <p:sp>
        <p:nvSpPr>
          <p:cNvPr id="7" name="Graphic 18">
            <a:extLst>
              <a:ext uri="{FF2B5EF4-FFF2-40B4-BE49-F238E27FC236}">
                <a16:creationId xmlns:a16="http://schemas.microsoft.com/office/drawing/2014/main" id="{9EEAC239-356D-294C-0723-D92587BF8E4C}"/>
              </a:ext>
            </a:extLst>
          </p:cNvPr>
          <p:cNvSpPr/>
          <p:nvPr/>
        </p:nvSpPr>
        <p:spPr>
          <a:xfrm>
            <a:off x="703849" y="2324100"/>
            <a:ext cx="10784303" cy="594655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B5F0F0-8E06-19D6-0023-FCF0C993A4FC}"/>
              </a:ext>
            </a:extLst>
          </p:cNvPr>
          <p:cNvSpPr txBox="1"/>
          <p:nvPr/>
        </p:nvSpPr>
        <p:spPr>
          <a:xfrm>
            <a:off x="2747898" y="2400458"/>
            <a:ext cx="66962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KeySuite AI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5EB371-3BA6-6D75-85B7-794975FC6B8A}"/>
              </a:ext>
            </a:extLst>
          </p:cNvPr>
          <p:cNvSpPr txBox="1"/>
          <p:nvPr/>
        </p:nvSpPr>
        <p:spPr>
          <a:xfrm>
            <a:off x="1892070" y="932782"/>
            <a:ext cx="840786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chemeClr val="bg1"/>
                </a:solidFill>
              </a:rPr>
              <a:t>This document will step through some of the key features in </a:t>
            </a:r>
            <a:r>
              <a:rPr lang="en-GB" sz="2300" dirty="0" err="1">
                <a:solidFill>
                  <a:schemeClr val="bg1"/>
                </a:solidFill>
              </a:rPr>
              <a:t>KeySuite</a:t>
            </a:r>
            <a:r>
              <a:rPr lang="en-GB" sz="2300" dirty="0">
                <a:solidFill>
                  <a:schemeClr val="bg1"/>
                </a:solidFill>
              </a:rPr>
              <a:t> for PowerPoint </a:t>
            </a:r>
          </a:p>
        </p:txBody>
      </p: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AA41AC90-DCFC-6C66-C1ED-1A2A6111E704}"/>
              </a:ext>
            </a:extLst>
          </p:cNvPr>
          <p:cNvSpPr/>
          <p:nvPr/>
        </p:nvSpPr>
        <p:spPr>
          <a:xfrm rot="5400000">
            <a:off x="5907371" y="1696027"/>
            <a:ext cx="377259" cy="46853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6171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B7A01E-AEBA-B83E-111E-3C7DDA4841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FDDCF0-797A-F5EB-9FA3-48BB7B1C6661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 Bold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101943"/>
              </a:solidFill>
              <a:effectLst/>
              <a:uLnTx/>
              <a:uFillTx/>
              <a:latin typeface="Poppins Bold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CE5CA6-335E-AACF-223E-DD410C56D535}"/>
              </a:ext>
            </a:extLst>
          </p:cNvPr>
          <p:cNvSpPr txBox="1"/>
          <p:nvPr/>
        </p:nvSpPr>
        <p:spPr>
          <a:xfrm>
            <a:off x="6439078" y="770891"/>
            <a:ext cx="2322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3A29A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Quickly blank and assign slides!</a:t>
            </a:r>
            <a:endParaRPr kumimoji="0" lang="en-ID" sz="1800" b="1" i="0" u="none" strike="noStrike" kern="1200" cap="none" spc="0" normalizeH="0" baseline="0" noProof="0" dirty="0">
              <a:ln>
                <a:noFill/>
              </a:ln>
              <a:solidFill>
                <a:srgbClr val="03A29A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FD782C6-8744-BB96-7C4B-ACC7E2102477}"/>
              </a:ext>
            </a:extLst>
          </p:cNvPr>
          <p:cNvGrpSpPr/>
          <p:nvPr/>
        </p:nvGrpSpPr>
        <p:grpSpPr>
          <a:xfrm>
            <a:off x="8908197" y="1766890"/>
            <a:ext cx="270688" cy="270308"/>
            <a:chOff x="4736323" y="2706688"/>
            <a:chExt cx="270688" cy="270308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748F6EA7-88CD-BAFA-1D74-F0E77A28991F}"/>
                </a:ext>
              </a:extLst>
            </p:cNvPr>
            <p:cNvSpPr/>
            <p:nvPr/>
          </p:nvSpPr>
          <p:spPr>
            <a:xfrm>
              <a:off x="4784742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837D78B5-FFC5-1096-75F2-4FAA69A64574}"/>
                </a:ext>
              </a:extLst>
            </p:cNvPr>
            <p:cNvSpPr/>
            <p:nvPr/>
          </p:nvSpPr>
          <p:spPr>
            <a:xfrm>
              <a:off x="4736323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F1067DA-CD2B-5D92-1798-94D4D95EEA46}"/>
              </a:ext>
            </a:extLst>
          </p:cNvPr>
          <p:cNvGrpSpPr/>
          <p:nvPr/>
        </p:nvGrpSpPr>
        <p:grpSpPr>
          <a:xfrm>
            <a:off x="3006732" y="1766890"/>
            <a:ext cx="270688" cy="270308"/>
            <a:chOff x="2123262" y="2706688"/>
            <a:chExt cx="270688" cy="270308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AF5EC5EB-2AF3-5AC1-9AD2-33D5C69550BC}"/>
                </a:ext>
              </a:extLst>
            </p:cNvPr>
            <p:cNvSpPr/>
            <p:nvPr/>
          </p:nvSpPr>
          <p:spPr>
            <a:xfrm>
              <a:off x="2171681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168C9A13-A0F2-1E84-13C6-DD61CD609F66}"/>
                </a:ext>
              </a:extLst>
            </p:cNvPr>
            <p:cNvSpPr/>
            <p:nvPr/>
          </p:nvSpPr>
          <p:spPr>
            <a:xfrm>
              <a:off x="2123262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6D86BEE5-900D-8C35-8DE8-C2A22391D3E9}"/>
              </a:ext>
            </a:extLst>
          </p:cNvPr>
          <p:cNvCxnSpPr>
            <a:cxnSpLocks/>
          </p:cNvCxnSpPr>
          <p:nvPr/>
        </p:nvCxnSpPr>
        <p:spPr>
          <a:xfrm>
            <a:off x="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A7C1C845-5FE5-E374-4070-F7FD5CC5ABAF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   BLANKING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0DAEA66-5CB0-1352-88A5-A57E33B053DA}"/>
              </a:ext>
            </a:extLst>
          </p:cNvPr>
          <p:cNvGrpSpPr/>
          <p:nvPr/>
        </p:nvGrpSpPr>
        <p:grpSpPr>
          <a:xfrm>
            <a:off x="684244" y="2217702"/>
            <a:ext cx="4915663" cy="622585"/>
            <a:chOff x="1455577" y="2446302"/>
            <a:chExt cx="2781355" cy="941516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F2D65D27-7446-69F0-F6C8-817C5CECB06A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E3C1FA6-EDD1-AE0A-38B3-62E44FD86F20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Start using the </a:t>
              </a:r>
              <a:r>
                <a:rPr kumimoji="0" lang="en-GB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KeySuite</a:t>
              </a: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 Action Circles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443464D-596A-6CEF-F42C-235A0AAD91B1}"/>
              </a:ext>
            </a:extLst>
          </p:cNvPr>
          <p:cNvGrpSpPr/>
          <p:nvPr/>
        </p:nvGrpSpPr>
        <p:grpSpPr>
          <a:xfrm>
            <a:off x="6592095" y="2217702"/>
            <a:ext cx="4915663" cy="622585"/>
            <a:chOff x="1455577" y="2446302"/>
            <a:chExt cx="2781355" cy="94151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BE31E6E7-38FA-5F68-3C11-A2867BBCAA9F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ABD788A-DC15-311F-A5CF-603889AC5214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Quickly replicate these blank boxes</a:t>
              </a:r>
            </a:p>
          </p:txBody>
        </p:sp>
      </p:grp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4E36D155-F2FD-97BB-EA43-C88046421053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41583B1-D77D-F876-7D0A-187BB0D8844B}"/>
              </a:ext>
            </a:extLst>
          </p:cNvPr>
          <p:cNvCxnSpPr>
            <a:cxnSpLocks/>
          </p:cNvCxnSpPr>
          <p:nvPr/>
        </p:nvCxnSpPr>
        <p:spPr>
          <a:xfrm>
            <a:off x="934720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69F3D0E-AE2E-6BB7-70BD-DD16FEF27434}"/>
              </a:ext>
            </a:extLst>
          </p:cNvPr>
          <p:cNvCxnSpPr>
            <a:cxnSpLocks/>
          </p:cNvCxnSpPr>
          <p:nvPr/>
        </p:nvCxnSpPr>
        <p:spPr>
          <a:xfrm>
            <a:off x="3430836" y="1903016"/>
            <a:ext cx="5330329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FF1426A-A31B-1762-BE23-6B2B8BABAAEA}"/>
              </a:ext>
            </a:extLst>
          </p:cNvPr>
          <p:cNvSpPr/>
          <p:nvPr/>
        </p:nvSpPr>
        <p:spPr bwMode="gray">
          <a:xfrm>
            <a:off x="1610037" y="6324600"/>
            <a:ext cx="3064078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Hint: use alt, c,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ia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[for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i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nsert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a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ction].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7F0B50-71C9-A129-E82C-F6DF50DC8397}"/>
              </a:ext>
            </a:extLst>
          </p:cNvPr>
          <p:cNvSpPr/>
          <p:nvPr/>
        </p:nvSpPr>
        <p:spPr bwMode="gray">
          <a:xfrm>
            <a:off x="7501702" y="6324600"/>
            <a:ext cx="3064078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Hint: use alt, c,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ba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[for section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ba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nner].</a:t>
            </a:r>
          </a:p>
        </p:txBody>
      </p:sp>
      <p:grpSp>
        <p:nvGrpSpPr>
          <p:cNvPr id="57" name="KeySuite_Group_RowHeaders_Group 19">
            <a:extLst>
              <a:ext uri="{FF2B5EF4-FFF2-40B4-BE49-F238E27FC236}">
                <a16:creationId xmlns:a16="http://schemas.microsoft.com/office/drawing/2014/main" id="{6DD2A664-102C-649A-6D57-74F82C4C9070}"/>
              </a:ext>
            </a:extLst>
          </p:cNvPr>
          <p:cNvGrpSpPr/>
          <p:nvPr/>
        </p:nvGrpSpPr>
        <p:grpSpPr>
          <a:xfrm>
            <a:off x="684244" y="3035455"/>
            <a:ext cx="1319671" cy="484526"/>
            <a:chOff x="330200" y="3086100"/>
            <a:chExt cx="1471422" cy="952500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4AD4803-DF4D-C43F-2154-4D7A1008A2D5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0200" y="3086100"/>
              <a:ext cx="1471422" cy="952500"/>
            </a:xfrm>
            <a:prstGeom prst="rect">
              <a:avLst/>
            </a:prstGeom>
            <a:noFill/>
          </p:spPr>
          <p:txBody>
            <a:bodyPr vert="horz" wrap="square" lIns="36005" tIns="36005" rIns="180023" bIns="36005" rtlCol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ZA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  <a:sym typeface="Arial"/>
                </a:rPr>
                <a:t>To be done</a:t>
              </a: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00108189-9ADC-39AD-98B3-3A6485D9C289}"/>
                </a:ext>
              </a:extLst>
            </p:cNvPr>
            <p:cNvCxnSpPr/>
            <p:nvPr/>
          </p:nvCxnSpPr>
          <p:spPr bwMode="gray">
            <a:xfrm>
              <a:off x="1801622" y="3086100"/>
              <a:ext cx="0" cy="952500"/>
            </a:xfrm>
            <a:prstGeom prst="line">
              <a:avLst/>
            </a:prstGeom>
            <a:ln w="152400" cap="flat">
              <a:solidFill>
                <a:srgbClr val="000000"/>
              </a:solidFill>
              <a:prstDash val="solid"/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KeySuite_Group_RowHeaders_Group 19">
            <a:extLst>
              <a:ext uri="{FF2B5EF4-FFF2-40B4-BE49-F238E27FC236}">
                <a16:creationId xmlns:a16="http://schemas.microsoft.com/office/drawing/2014/main" id="{F39D3845-8FC2-1F0A-4FE5-820E9D2CF4C0}"/>
              </a:ext>
            </a:extLst>
          </p:cNvPr>
          <p:cNvGrpSpPr/>
          <p:nvPr/>
        </p:nvGrpSpPr>
        <p:grpSpPr>
          <a:xfrm>
            <a:off x="684244" y="3684462"/>
            <a:ext cx="1319671" cy="484526"/>
            <a:chOff x="330200" y="3086100"/>
            <a:chExt cx="1471422" cy="952500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CE816BD-5FF6-06DD-D548-05A18A8BFDF7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0200" y="3086100"/>
              <a:ext cx="1471422" cy="952500"/>
            </a:xfrm>
            <a:prstGeom prst="rect">
              <a:avLst/>
            </a:prstGeom>
            <a:noFill/>
          </p:spPr>
          <p:txBody>
            <a:bodyPr vert="horz" wrap="square" lIns="36005" tIns="36005" rIns="180023" bIns="36005" rtlCol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ZA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  <a:sym typeface="Arial"/>
                </a:rPr>
                <a:t>Working on</a:t>
              </a: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B230562-64FE-5235-6CFB-106626049134}"/>
                </a:ext>
              </a:extLst>
            </p:cNvPr>
            <p:cNvCxnSpPr/>
            <p:nvPr/>
          </p:nvCxnSpPr>
          <p:spPr bwMode="gray">
            <a:xfrm>
              <a:off x="1801622" y="3086100"/>
              <a:ext cx="0" cy="952500"/>
            </a:xfrm>
            <a:prstGeom prst="line">
              <a:avLst/>
            </a:prstGeom>
            <a:ln w="152400" cap="flat">
              <a:solidFill>
                <a:srgbClr val="000000"/>
              </a:solidFill>
              <a:prstDash val="solid"/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KeySuite_Group_RowHeaders_Group 19">
            <a:extLst>
              <a:ext uri="{FF2B5EF4-FFF2-40B4-BE49-F238E27FC236}">
                <a16:creationId xmlns:a16="http://schemas.microsoft.com/office/drawing/2014/main" id="{696C0704-3D58-6623-1592-94024B483EF8}"/>
              </a:ext>
            </a:extLst>
          </p:cNvPr>
          <p:cNvGrpSpPr/>
          <p:nvPr/>
        </p:nvGrpSpPr>
        <p:grpSpPr>
          <a:xfrm>
            <a:off x="684244" y="4333469"/>
            <a:ext cx="1319671" cy="484526"/>
            <a:chOff x="330200" y="3086100"/>
            <a:chExt cx="1471422" cy="952500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F83CD22-846C-1395-398B-FE5AA7912482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0200" y="3086100"/>
              <a:ext cx="1471422" cy="952500"/>
            </a:xfrm>
            <a:prstGeom prst="rect">
              <a:avLst/>
            </a:prstGeom>
            <a:noFill/>
          </p:spPr>
          <p:txBody>
            <a:bodyPr vert="horz" wrap="square" lIns="36005" tIns="36005" rIns="180023" bIns="36005" rtlCol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ZA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  <a:sym typeface="Arial"/>
                </a:rPr>
                <a:t>Supervisor review</a:t>
              </a:r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C164C96-257C-5B9F-068A-1442E51AAEAC}"/>
                </a:ext>
              </a:extLst>
            </p:cNvPr>
            <p:cNvCxnSpPr/>
            <p:nvPr/>
          </p:nvCxnSpPr>
          <p:spPr bwMode="gray">
            <a:xfrm>
              <a:off x="1801622" y="3086100"/>
              <a:ext cx="0" cy="952500"/>
            </a:xfrm>
            <a:prstGeom prst="line">
              <a:avLst/>
            </a:prstGeom>
            <a:ln w="152400" cap="flat">
              <a:solidFill>
                <a:srgbClr val="000000"/>
              </a:solidFill>
              <a:prstDash val="solid"/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KeySuite_Group_RowHeaders_Group 19">
            <a:extLst>
              <a:ext uri="{FF2B5EF4-FFF2-40B4-BE49-F238E27FC236}">
                <a16:creationId xmlns:a16="http://schemas.microsoft.com/office/drawing/2014/main" id="{F4C87041-698F-4C1A-2E84-E18C74353D61}"/>
              </a:ext>
            </a:extLst>
          </p:cNvPr>
          <p:cNvGrpSpPr/>
          <p:nvPr/>
        </p:nvGrpSpPr>
        <p:grpSpPr>
          <a:xfrm>
            <a:off x="684244" y="4982477"/>
            <a:ext cx="1319671" cy="484526"/>
            <a:chOff x="330200" y="3086100"/>
            <a:chExt cx="1471422" cy="952500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0814776A-79F1-6672-3C8C-D45265AB3725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0200" y="3086100"/>
              <a:ext cx="1471422" cy="952500"/>
            </a:xfrm>
            <a:prstGeom prst="rect">
              <a:avLst/>
            </a:prstGeom>
            <a:noFill/>
          </p:spPr>
          <p:txBody>
            <a:bodyPr vert="horz" wrap="square" lIns="36005" tIns="36005" rIns="180023" bIns="36005" rtlCol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ZA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  <a:sym typeface="Arial"/>
                </a:rPr>
                <a:t>For final review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2856171B-461E-13CB-0EA5-170C0E7DAA9E}"/>
                </a:ext>
              </a:extLst>
            </p:cNvPr>
            <p:cNvCxnSpPr/>
            <p:nvPr/>
          </p:nvCxnSpPr>
          <p:spPr bwMode="gray">
            <a:xfrm>
              <a:off x="1801622" y="3086100"/>
              <a:ext cx="0" cy="952500"/>
            </a:xfrm>
            <a:prstGeom prst="line">
              <a:avLst/>
            </a:prstGeom>
            <a:ln w="152400" cap="flat">
              <a:solidFill>
                <a:srgbClr val="000000"/>
              </a:solidFill>
              <a:prstDash val="solid"/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KeySuite_Group_RowHeaders_Group 19">
            <a:extLst>
              <a:ext uri="{FF2B5EF4-FFF2-40B4-BE49-F238E27FC236}">
                <a16:creationId xmlns:a16="http://schemas.microsoft.com/office/drawing/2014/main" id="{2086A7D0-7169-242B-1951-7D04CB38FA92}"/>
              </a:ext>
            </a:extLst>
          </p:cNvPr>
          <p:cNvGrpSpPr/>
          <p:nvPr/>
        </p:nvGrpSpPr>
        <p:grpSpPr>
          <a:xfrm>
            <a:off x="684244" y="5631484"/>
            <a:ext cx="1319671" cy="484526"/>
            <a:chOff x="330200" y="3086100"/>
            <a:chExt cx="1471422" cy="952500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8D34203-619B-2FC2-D234-85FCE2F319C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0200" y="3086100"/>
              <a:ext cx="1471422" cy="952500"/>
            </a:xfrm>
            <a:prstGeom prst="rect">
              <a:avLst/>
            </a:prstGeom>
            <a:noFill/>
          </p:spPr>
          <p:txBody>
            <a:bodyPr vert="horz" wrap="square" lIns="36005" tIns="36005" rIns="180023" bIns="36005" rtlCol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ZA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/>
                  <a:sym typeface="Arial"/>
                </a:rPr>
                <a:t>Done</a:t>
              </a: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8581F53-647E-37F2-8D36-7D723467AD3B}"/>
                </a:ext>
              </a:extLst>
            </p:cNvPr>
            <p:cNvCxnSpPr/>
            <p:nvPr/>
          </p:nvCxnSpPr>
          <p:spPr bwMode="gray">
            <a:xfrm>
              <a:off x="1801622" y="3086100"/>
              <a:ext cx="0" cy="952500"/>
            </a:xfrm>
            <a:prstGeom prst="line">
              <a:avLst/>
            </a:prstGeom>
            <a:ln w="152400" cap="flat">
              <a:solidFill>
                <a:srgbClr val="000000"/>
              </a:solidFill>
              <a:prstDash val="solid"/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Action_Circle_9">
            <a:extLst>
              <a:ext uri="{FF2B5EF4-FFF2-40B4-BE49-F238E27FC236}">
                <a16:creationId xmlns:a16="http://schemas.microsoft.com/office/drawing/2014/main" id="{7D622180-40F9-E5D6-9A85-8D87C186005A}"/>
              </a:ext>
            </a:extLst>
          </p:cNvPr>
          <p:cNvSpPr>
            <a:spLocks noChangeAspect="1"/>
          </p:cNvSpPr>
          <p:nvPr/>
        </p:nvSpPr>
        <p:spPr bwMode="gray">
          <a:xfrm>
            <a:off x="2284556" y="3651007"/>
            <a:ext cx="560386" cy="560386"/>
          </a:xfrm>
          <a:prstGeom prst="ellipse">
            <a:avLst/>
          </a:prstGeom>
          <a:solidFill>
            <a:srgbClr val="CC0000">
              <a:alpha val="90000"/>
            </a:srgbClr>
          </a:solidFill>
          <a:ln w="19050">
            <a:solidFill>
              <a:srgbClr val="FFFFFF"/>
            </a:solidFill>
          </a:ln>
          <a:effectLst>
            <a:outerShdw blurRad="50800" dist="44901" dir="2699989" algn="tl">
              <a:srgbClr val="01022B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BB: working on</a:t>
            </a:r>
          </a:p>
        </p:txBody>
      </p:sp>
      <p:sp>
        <p:nvSpPr>
          <p:cNvPr id="78" name="Action_Circle_10">
            <a:extLst>
              <a:ext uri="{FF2B5EF4-FFF2-40B4-BE49-F238E27FC236}">
                <a16:creationId xmlns:a16="http://schemas.microsoft.com/office/drawing/2014/main" id="{69C5202C-20DE-F326-2604-74E18BC1BB03}"/>
              </a:ext>
            </a:extLst>
          </p:cNvPr>
          <p:cNvSpPr>
            <a:spLocks noChangeAspect="1"/>
          </p:cNvSpPr>
          <p:nvPr/>
        </p:nvSpPr>
        <p:spPr bwMode="gray">
          <a:xfrm>
            <a:off x="2284556" y="3002000"/>
            <a:ext cx="560386" cy="560386"/>
          </a:xfrm>
          <a:prstGeom prst="ellipse">
            <a:avLst/>
          </a:prstGeom>
          <a:solidFill>
            <a:srgbClr val="00B0F0">
              <a:alpha val="90000"/>
            </a:srgbClr>
          </a:solidFill>
          <a:ln w="19050">
            <a:solidFill>
              <a:srgbClr val="FFFFFF"/>
            </a:solidFill>
          </a:ln>
          <a:effectLst>
            <a:outerShdw blurRad="50800" dist="44901" dir="2699989" algn="tl">
              <a:srgbClr val="01022B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AA to action</a:t>
            </a:r>
          </a:p>
        </p:txBody>
      </p:sp>
      <p:sp>
        <p:nvSpPr>
          <p:cNvPr id="79" name="Action_Circle_11">
            <a:extLst>
              <a:ext uri="{FF2B5EF4-FFF2-40B4-BE49-F238E27FC236}">
                <a16:creationId xmlns:a16="http://schemas.microsoft.com/office/drawing/2014/main" id="{49A9C2EE-F3A7-AEB6-925A-4A26BD09F13E}"/>
              </a:ext>
            </a:extLst>
          </p:cNvPr>
          <p:cNvSpPr>
            <a:spLocks noChangeAspect="1"/>
          </p:cNvSpPr>
          <p:nvPr/>
        </p:nvSpPr>
        <p:spPr bwMode="gray">
          <a:xfrm>
            <a:off x="2284556" y="4300014"/>
            <a:ext cx="560386" cy="560386"/>
          </a:xfrm>
          <a:prstGeom prst="ellipse">
            <a:avLst/>
          </a:prstGeom>
          <a:solidFill>
            <a:srgbClr val="FFFF00">
              <a:alpha val="90000"/>
            </a:srgbClr>
          </a:solidFill>
          <a:ln w="19050">
            <a:solidFill>
              <a:srgbClr val="FFFFFF"/>
            </a:solidFill>
          </a:ln>
          <a:effectLst>
            <a:outerShdw blurRad="50800" dist="44901" dir="2699989" algn="tl">
              <a:srgbClr val="01022B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CC to review</a:t>
            </a:r>
          </a:p>
        </p:txBody>
      </p:sp>
      <p:sp>
        <p:nvSpPr>
          <p:cNvPr id="80" name="Action_Circle_12">
            <a:extLst>
              <a:ext uri="{FF2B5EF4-FFF2-40B4-BE49-F238E27FC236}">
                <a16:creationId xmlns:a16="http://schemas.microsoft.com/office/drawing/2014/main" id="{0F3A288E-1DB1-C9BB-E4AB-B7E3829F60E3}"/>
              </a:ext>
            </a:extLst>
          </p:cNvPr>
          <p:cNvSpPr>
            <a:spLocks noChangeAspect="1"/>
          </p:cNvSpPr>
          <p:nvPr/>
        </p:nvSpPr>
        <p:spPr bwMode="gray">
          <a:xfrm>
            <a:off x="2284556" y="4949022"/>
            <a:ext cx="560386" cy="560386"/>
          </a:xfrm>
          <a:prstGeom prst="ellipse">
            <a:avLst/>
          </a:prstGeom>
          <a:solidFill>
            <a:srgbClr val="FFC000">
              <a:alpha val="90000"/>
            </a:srgbClr>
          </a:solidFill>
          <a:ln w="19050">
            <a:solidFill>
              <a:srgbClr val="FFFFFF"/>
            </a:solidFill>
          </a:ln>
          <a:effectLst>
            <a:outerShdw blurRad="50800" dist="44901" dir="2699989" algn="tl">
              <a:srgbClr val="01022B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DD to review</a:t>
            </a:r>
          </a:p>
        </p:txBody>
      </p:sp>
      <p:sp>
        <p:nvSpPr>
          <p:cNvPr id="81" name="Action_Circle_13">
            <a:extLst>
              <a:ext uri="{FF2B5EF4-FFF2-40B4-BE49-F238E27FC236}">
                <a16:creationId xmlns:a16="http://schemas.microsoft.com/office/drawing/2014/main" id="{C4C86EA9-7619-037A-FEC2-3A967FAAB9C6}"/>
              </a:ext>
            </a:extLst>
          </p:cNvPr>
          <p:cNvSpPr>
            <a:spLocks noChangeAspect="1"/>
          </p:cNvSpPr>
          <p:nvPr/>
        </p:nvSpPr>
        <p:spPr bwMode="gray">
          <a:xfrm>
            <a:off x="2284556" y="5598029"/>
            <a:ext cx="560386" cy="560386"/>
          </a:xfrm>
          <a:prstGeom prst="ellipse">
            <a:avLst/>
          </a:prstGeom>
          <a:solidFill>
            <a:srgbClr val="92D050">
              <a:alpha val="90000"/>
            </a:srgbClr>
          </a:solidFill>
          <a:ln w="19050">
            <a:solidFill>
              <a:srgbClr val="FFFFFF"/>
            </a:solidFill>
          </a:ln>
          <a:effectLst>
            <a:outerShdw blurRad="50800" dist="44901" dir="2699989" algn="tl">
              <a:srgbClr val="01022B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Ready</a:t>
            </a:r>
          </a:p>
        </p:txBody>
      </p:sp>
      <p:sp>
        <p:nvSpPr>
          <p:cNvPr id="82" name="Arrow: Chevron 81">
            <a:extLst>
              <a:ext uri="{FF2B5EF4-FFF2-40B4-BE49-F238E27FC236}">
                <a16:creationId xmlns:a16="http://schemas.microsoft.com/office/drawing/2014/main" id="{011EB5E3-C632-56B4-344C-B8A3AD1DE0EF}"/>
              </a:ext>
            </a:extLst>
          </p:cNvPr>
          <p:cNvSpPr/>
          <p:nvPr/>
        </p:nvSpPr>
        <p:spPr bwMode="gray">
          <a:xfrm rot="5400000">
            <a:off x="1946885" y="3453519"/>
            <a:ext cx="120293" cy="270447"/>
          </a:xfrm>
          <a:prstGeom prst="chevron">
            <a:avLst/>
          </a:prstGeom>
          <a:solidFill>
            <a:schemeClr val="bg1"/>
          </a:solidFill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0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83" name="Arrow: Chevron 82">
            <a:extLst>
              <a:ext uri="{FF2B5EF4-FFF2-40B4-BE49-F238E27FC236}">
                <a16:creationId xmlns:a16="http://schemas.microsoft.com/office/drawing/2014/main" id="{2E62F5BB-1109-1D2F-D0B7-D336098FFCF3}"/>
              </a:ext>
            </a:extLst>
          </p:cNvPr>
          <p:cNvSpPr/>
          <p:nvPr/>
        </p:nvSpPr>
        <p:spPr bwMode="gray">
          <a:xfrm rot="5400000">
            <a:off x="1947920" y="4103517"/>
            <a:ext cx="120293" cy="270447"/>
          </a:xfrm>
          <a:prstGeom prst="chevron">
            <a:avLst/>
          </a:prstGeom>
          <a:solidFill>
            <a:schemeClr val="bg1"/>
          </a:solidFill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0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84" name="Arrow: Chevron 83">
            <a:extLst>
              <a:ext uri="{FF2B5EF4-FFF2-40B4-BE49-F238E27FC236}">
                <a16:creationId xmlns:a16="http://schemas.microsoft.com/office/drawing/2014/main" id="{46AC7560-C532-EBDD-079C-71724896C1EF}"/>
              </a:ext>
            </a:extLst>
          </p:cNvPr>
          <p:cNvSpPr/>
          <p:nvPr/>
        </p:nvSpPr>
        <p:spPr bwMode="gray">
          <a:xfrm rot="5400000">
            <a:off x="1947920" y="4753516"/>
            <a:ext cx="120293" cy="270447"/>
          </a:xfrm>
          <a:prstGeom prst="chevron">
            <a:avLst/>
          </a:prstGeom>
          <a:solidFill>
            <a:schemeClr val="bg1"/>
          </a:solidFill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0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85" name="Arrow: Chevron 84">
            <a:extLst>
              <a:ext uri="{FF2B5EF4-FFF2-40B4-BE49-F238E27FC236}">
                <a16:creationId xmlns:a16="http://schemas.microsoft.com/office/drawing/2014/main" id="{42F4CF76-EA08-7983-7671-C8C990976AF6}"/>
              </a:ext>
            </a:extLst>
          </p:cNvPr>
          <p:cNvSpPr/>
          <p:nvPr/>
        </p:nvSpPr>
        <p:spPr bwMode="gray">
          <a:xfrm rot="5400000">
            <a:off x="1947920" y="5403515"/>
            <a:ext cx="120293" cy="270447"/>
          </a:xfrm>
          <a:prstGeom prst="chevron">
            <a:avLst/>
          </a:prstGeom>
          <a:solidFill>
            <a:schemeClr val="bg1"/>
          </a:solidFill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0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3016C3E-51AB-0B92-F4EC-4654C0DC678D}"/>
              </a:ext>
            </a:extLst>
          </p:cNvPr>
          <p:cNvSpPr txBox="1"/>
          <p:nvPr/>
        </p:nvSpPr>
        <p:spPr bwMode="gray">
          <a:xfrm>
            <a:off x="3029863" y="3021373"/>
            <a:ext cx="2238823" cy="480507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This is a slide assigned to AA’s backlog</a:t>
            </a:r>
          </a:p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It’s not ready for review as AA still needs to do something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8AAB6A3-2CC2-A361-A1D5-908A7716D329}"/>
              </a:ext>
            </a:extLst>
          </p:cNvPr>
          <p:cNvSpPr txBox="1"/>
          <p:nvPr/>
        </p:nvSpPr>
        <p:spPr bwMode="gray">
          <a:xfrm>
            <a:off x="3029863" y="3651006"/>
            <a:ext cx="2238823" cy="357396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‘BB’ is currently working on this</a:t>
            </a:r>
          </a:p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Nothing on the slide to be taken as fact yet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9D8FA3B-F7E0-CE5C-4A33-76463A164D61}"/>
              </a:ext>
            </a:extLst>
          </p:cNvPr>
          <p:cNvSpPr txBox="1"/>
          <p:nvPr/>
        </p:nvSpPr>
        <p:spPr bwMode="gray">
          <a:xfrm>
            <a:off x="3029863" y="4300014"/>
            <a:ext cx="2238823" cy="603618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This slide has been actioned and is ready for the supervisor ‘CC’ to review</a:t>
            </a:r>
          </a:p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Supervisor to reassign (blue) if any edits, or sticky for final review (orange)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3EAD77C-32F0-3952-957B-7539A208A8C2}"/>
              </a:ext>
            </a:extLst>
          </p:cNvPr>
          <p:cNvSpPr txBox="1"/>
          <p:nvPr/>
        </p:nvSpPr>
        <p:spPr bwMode="gray">
          <a:xfrm>
            <a:off x="3029863" y="4949022"/>
            <a:ext cx="2238823" cy="603618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This slide has been reviewed by the supervisor and is ready for final review</a:t>
            </a:r>
          </a:p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Final reviewer to reassign (blue) if any edits are required, or as ready (green)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E89E756-A1B7-8AB5-BD34-EFD9E2D13BAF}"/>
              </a:ext>
            </a:extLst>
          </p:cNvPr>
          <p:cNvSpPr txBox="1"/>
          <p:nvPr/>
        </p:nvSpPr>
        <p:spPr bwMode="gray">
          <a:xfrm>
            <a:off x="3029863" y="5598029"/>
            <a:ext cx="2238823" cy="357396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This slide is done and LT is happy</a:t>
            </a:r>
          </a:p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No further edits required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358099F-6A37-FD08-DFCA-7988844347FA}"/>
              </a:ext>
            </a:extLst>
          </p:cNvPr>
          <p:cNvGrpSpPr/>
          <p:nvPr/>
        </p:nvGrpSpPr>
        <p:grpSpPr>
          <a:xfrm>
            <a:off x="6913215" y="3060085"/>
            <a:ext cx="4249840" cy="995436"/>
            <a:chOff x="6439524" y="2362200"/>
            <a:chExt cx="5426630" cy="2971800"/>
          </a:xfrm>
        </p:grpSpPr>
        <p:sp>
          <p:nvSpPr>
            <p:cNvPr id="97" name="TTab_MyBox_30">
              <a:extLst>
                <a:ext uri="{FF2B5EF4-FFF2-40B4-BE49-F238E27FC236}">
                  <a16:creationId xmlns:a16="http://schemas.microsoft.com/office/drawing/2014/main" id="{AE2D76DC-FAD9-0684-FD4C-82CDEBF07AD7}"/>
                </a:ext>
              </a:extLst>
            </p:cNvPr>
            <p:cNvSpPr>
              <a:spLocks/>
            </p:cNvSpPr>
            <p:nvPr/>
          </p:nvSpPr>
          <p:spPr bwMode="gray">
            <a:xfrm>
              <a:off x="6451600" y="2362200"/>
              <a:ext cx="1198190" cy="1375202"/>
            </a:xfrm>
            <a:prstGeom prst="rect">
              <a:avLst/>
            </a:prstGeom>
            <a:solidFill>
              <a:srgbClr val="B2B2B2">
                <a:alpha val="90000"/>
              </a:srgbClr>
            </a:solidFill>
            <a:ln w="0">
              <a:solidFill>
                <a:srgbClr val="B2B2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ZA" sz="12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  <a:sym typeface="Arial"/>
                </a:rPr>
                <a:t>Category A</a:t>
              </a:r>
              <a:endParaRPr kumimoji="0" lang="en-ZA" sz="12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endParaRPr>
            </a:p>
          </p:txBody>
        </p:sp>
        <p:sp>
          <p:nvSpPr>
            <p:cNvPr id="98" name="TTab_MyBox_30">
              <a:extLst>
                <a:ext uri="{FF2B5EF4-FFF2-40B4-BE49-F238E27FC236}">
                  <a16:creationId xmlns:a16="http://schemas.microsoft.com/office/drawing/2014/main" id="{DB558CB3-F773-CFB7-76BC-4D9427A4C483}"/>
                </a:ext>
              </a:extLst>
            </p:cNvPr>
            <p:cNvSpPr>
              <a:spLocks/>
            </p:cNvSpPr>
            <p:nvPr/>
          </p:nvSpPr>
          <p:spPr bwMode="gray">
            <a:xfrm>
              <a:off x="6439524" y="3958798"/>
              <a:ext cx="1198190" cy="1375202"/>
            </a:xfrm>
            <a:prstGeom prst="rect">
              <a:avLst/>
            </a:prstGeom>
            <a:solidFill>
              <a:srgbClr val="B2B2B2">
                <a:alpha val="90000"/>
              </a:srgbClr>
            </a:solidFill>
            <a:ln w="0">
              <a:solidFill>
                <a:srgbClr val="B2B2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ZA" sz="12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  <a:sym typeface="Arial"/>
                </a:rPr>
                <a:t>Category B</a:t>
              </a:r>
              <a:endParaRPr kumimoji="0" lang="en-ZA" sz="12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endParaRPr>
            </a:p>
          </p:txBody>
        </p:sp>
        <p:sp>
          <p:nvSpPr>
            <p:cNvPr id="99" name="TTab_MyBox_30">
              <a:extLst>
                <a:ext uri="{FF2B5EF4-FFF2-40B4-BE49-F238E27FC236}">
                  <a16:creationId xmlns:a16="http://schemas.microsoft.com/office/drawing/2014/main" id="{02D9A5B2-B551-FF05-33C9-BF62DDFAF653}"/>
                </a:ext>
              </a:extLst>
            </p:cNvPr>
            <p:cNvSpPr>
              <a:spLocks/>
            </p:cNvSpPr>
            <p:nvPr/>
          </p:nvSpPr>
          <p:spPr bwMode="gray">
            <a:xfrm>
              <a:off x="7874000" y="2363425"/>
              <a:ext cx="1198190" cy="1375202"/>
            </a:xfrm>
            <a:prstGeom prst="rect">
              <a:avLst/>
            </a:prstGeom>
            <a:solidFill>
              <a:srgbClr val="B2B2B2">
                <a:alpha val="90000"/>
              </a:srgbClr>
            </a:solidFill>
            <a:ln w="0">
              <a:solidFill>
                <a:srgbClr val="B2B2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ZA" sz="9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  <a:sym typeface="Arial"/>
                </a:rPr>
                <a:t>Stock photo placeholder</a:t>
              </a:r>
            </a:p>
          </p:txBody>
        </p:sp>
        <p:sp>
          <p:nvSpPr>
            <p:cNvPr id="100" name="TTab_MyBox_30">
              <a:extLst>
                <a:ext uri="{FF2B5EF4-FFF2-40B4-BE49-F238E27FC236}">
                  <a16:creationId xmlns:a16="http://schemas.microsoft.com/office/drawing/2014/main" id="{A12BEEE1-EC49-752A-ADE3-CA8E3E8D6F7E}"/>
                </a:ext>
              </a:extLst>
            </p:cNvPr>
            <p:cNvSpPr>
              <a:spLocks/>
            </p:cNvSpPr>
            <p:nvPr/>
          </p:nvSpPr>
          <p:spPr bwMode="gray">
            <a:xfrm>
              <a:off x="7863404" y="3958798"/>
              <a:ext cx="1198190" cy="1375202"/>
            </a:xfrm>
            <a:prstGeom prst="rect">
              <a:avLst/>
            </a:prstGeom>
            <a:solidFill>
              <a:srgbClr val="B2B2B2">
                <a:alpha val="90000"/>
              </a:srgbClr>
            </a:solidFill>
            <a:ln w="0">
              <a:solidFill>
                <a:srgbClr val="B2B2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ZA" sz="9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  <a:sym typeface="Arial"/>
                </a:rPr>
                <a:t>Stock photo placeholder</a:t>
              </a:r>
            </a:p>
          </p:txBody>
        </p:sp>
        <p:sp>
          <p:nvSpPr>
            <p:cNvPr id="101" name="TTab_MyBox_30">
              <a:extLst>
                <a:ext uri="{FF2B5EF4-FFF2-40B4-BE49-F238E27FC236}">
                  <a16:creationId xmlns:a16="http://schemas.microsoft.com/office/drawing/2014/main" id="{F5C9B140-426D-79A6-2A42-286FA2A37E14}"/>
                </a:ext>
              </a:extLst>
            </p:cNvPr>
            <p:cNvSpPr>
              <a:spLocks/>
            </p:cNvSpPr>
            <p:nvPr/>
          </p:nvSpPr>
          <p:spPr bwMode="gray">
            <a:xfrm>
              <a:off x="9296400" y="2363425"/>
              <a:ext cx="2569754" cy="1375202"/>
            </a:xfrm>
            <a:prstGeom prst="rect">
              <a:avLst/>
            </a:prstGeom>
            <a:solidFill>
              <a:srgbClr val="B2B2B2">
                <a:alpha val="90000"/>
              </a:srgbClr>
            </a:solidFill>
            <a:ln w="0">
              <a:solidFill>
                <a:srgbClr val="B2B2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ZA" sz="9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  <a:sym typeface="Arial"/>
                </a:rPr>
                <a:t>Bullets describing A, B and C</a:t>
              </a:r>
            </a:p>
          </p:txBody>
        </p:sp>
        <p:sp>
          <p:nvSpPr>
            <p:cNvPr id="102" name="TTab_MyBox_30">
              <a:extLst>
                <a:ext uri="{FF2B5EF4-FFF2-40B4-BE49-F238E27FC236}">
                  <a16:creationId xmlns:a16="http://schemas.microsoft.com/office/drawing/2014/main" id="{76E6A290-E4F9-0471-1CCC-BF9E0871D1BC}"/>
                </a:ext>
              </a:extLst>
            </p:cNvPr>
            <p:cNvSpPr>
              <a:spLocks/>
            </p:cNvSpPr>
            <p:nvPr/>
          </p:nvSpPr>
          <p:spPr bwMode="gray">
            <a:xfrm>
              <a:off x="9287284" y="3958798"/>
              <a:ext cx="2569754" cy="1375202"/>
            </a:xfrm>
            <a:prstGeom prst="rect">
              <a:avLst/>
            </a:prstGeom>
            <a:solidFill>
              <a:srgbClr val="B2B2B2">
                <a:alpha val="90000"/>
              </a:srgbClr>
            </a:solidFill>
            <a:ln w="0">
              <a:solidFill>
                <a:srgbClr val="B2B2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ZA" sz="9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  <a:sym typeface="Arial"/>
                </a:rPr>
                <a:t>Bullets describing A, B and C</a:t>
              </a:r>
            </a:p>
          </p:txBody>
        </p:sp>
      </p:grpSp>
      <p:sp>
        <p:nvSpPr>
          <p:cNvPr id="103" name="Rectangle 102">
            <a:extLst>
              <a:ext uri="{FF2B5EF4-FFF2-40B4-BE49-F238E27FC236}">
                <a16:creationId xmlns:a16="http://schemas.microsoft.com/office/drawing/2014/main" id="{8AFD4379-0E4B-55F9-5F49-05C6E6C86863}"/>
              </a:ext>
            </a:extLst>
          </p:cNvPr>
          <p:cNvSpPr/>
          <p:nvPr/>
        </p:nvSpPr>
        <p:spPr bwMode="gray">
          <a:xfrm>
            <a:off x="6855836" y="4270951"/>
            <a:ext cx="4303810" cy="39214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Hint: use alt, c, bs [for </a:t>
            </a:r>
            <a:r>
              <a:rPr kumimoji="0" lang="en-US" sz="1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b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lank </a:t>
            </a:r>
            <a:r>
              <a:rPr kumimoji="0" lang="en-US" sz="10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s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lide], or remove one with alt, c, bx</a:t>
            </a:r>
            <a:endParaRPr kumimoji="0" lang="en-ZA" sz="10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07" name="TTab_graveyard_banner_30">
            <a:extLst>
              <a:ext uri="{FF2B5EF4-FFF2-40B4-BE49-F238E27FC236}">
                <a16:creationId xmlns:a16="http://schemas.microsoft.com/office/drawing/2014/main" id="{C99C62EC-25BE-01ED-AFE3-6A3C366CA03B}"/>
              </a:ext>
            </a:extLst>
          </p:cNvPr>
          <p:cNvSpPr>
            <a:spLocks/>
          </p:cNvSpPr>
          <p:nvPr/>
        </p:nvSpPr>
        <p:spPr bwMode="gray">
          <a:xfrm>
            <a:off x="7197710" y="5704330"/>
            <a:ext cx="3731376" cy="392140"/>
          </a:xfrm>
          <a:prstGeom prst="rect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ZA" sz="1100" b="0" i="1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Backup slides</a:t>
            </a:r>
          </a:p>
        </p:txBody>
      </p:sp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A6DFFA75-ED42-5218-7CDF-45B541C0807D}"/>
              </a:ext>
            </a:extLst>
          </p:cNvPr>
          <p:cNvSpPr/>
          <p:nvPr/>
        </p:nvSpPr>
        <p:spPr bwMode="gray">
          <a:xfrm>
            <a:off x="11124796" y="3367793"/>
            <a:ext cx="887608" cy="1059045"/>
          </a:xfrm>
          <a:prstGeom prst="wedgeRectCallout">
            <a:avLst>
              <a:gd name="adj1" fmla="val -68470"/>
              <a:gd name="adj2" fmla="val -39253"/>
            </a:avLst>
          </a:prstGeom>
          <a:solidFill>
            <a:srgbClr val="00C4CC"/>
          </a:solidFill>
          <a:ln w="190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8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Pro tip: use these with KeySuite headers to quickly blank a slide or storyline</a:t>
            </a:r>
            <a:endParaRPr kumimoji="0" lang="en-ZA" sz="8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  <a:sym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1D51F5-508B-5F2B-AEEC-C692C79BCB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0158" y="2654295"/>
            <a:ext cx="317505" cy="317505"/>
          </a:xfrm>
          <a:prstGeom prst="ellipse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872240-7FD7-D044-5DDA-EBE79E9038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40782" y="2654295"/>
            <a:ext cx="312384" cy="317505"/>
          </a:xfrm>
          <a:prstGeom prst="ellipse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5F60DF2E-CCD2-2FCA-307C-5730F7055045}"/>
              </a:ext>
            </a:extLst>
          </p:cNvPr>
          <p:cNvGrpSpPr/>
          <p:nvPr/>
        </p:nvGrpSpPr>
        <p:grpSpPr>
          <a:xfrm>
            <a:off x="6592095" y="4934811"/>
            <a:ext cx="4915663" cy="622585"/>
            <a:chOff x="1455577" y="2446302"/>
            <a:chExt cx="2781355" cy="94151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EBB8C66-8474-8282-A05E-67DCFFCEB7D9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03EA29B-14C4-DD36-DC3B-8674E061E8B5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119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Also add a quick section banner to this slide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F78F041D-1175-80BD-53E0-A51C0D543E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35661" y="5382545"/>
            <a:ext cx="317505" cy="317505"/>
          </a:xfrm>
          <a:prstGeom prst="ellipse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160079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0994C4-026F-8514-D61A-53B4430CF5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935FFD5-E6D2-D96D-BFEB-27AB9F2F09D6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 Bold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101943"/>
              </a:solidFill>
              <a:effectLst/>
              <a:uLnTx/>
              <a:uFillTx/>
              <a:latin typeface="Poppins Bold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E7DE7-15C4-8776-30C6-D99C5F9C3B56}"/>
              </a:ext>
            </a:extLst>
          </p:cNvPr>
          <p:cNvSpPr txBox="1"/>
          <p:nvPr/>
        </p:nvSpPr>
        <p:spPr>
          <a:xfrm>
            <a:off x="6439078" y="770891"/>
            <a:ext cx="3035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3A29A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Quickly blank headers and bullet points!</a:t>
            </a:r>
            <a:endParaRPr kumimoji="0" lang="en-ID" sz="1800" b="1" i="0" u="none" strike="noStrike" kern="1200" cap="none" spc="0" normalizeH="0" baseline="0" noProof="0" dirty="0">
              <a:ln>
                <a:noFill/>
              </a:ln>
              <a:solidFill>
                <a:srgbClr val="03A29A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2F48404-EB2B-00AA-434A-4B7115B78864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   BLANKING</a:t>
            </a:r>
          </a:p>
        </p:txBody>
      </p: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CA3BE55F-E3D7-0A46-1469-A63898DD6416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F17F47-6D59-CC4C-4848-25027F230F52}"/>
              </a:ext>
            </a:extLst>
          </p:cNvPr>
          <p:cNvSpPr/>
          <p:nvPr/>
        </p:nvSpPr>
        <p:spPr bwMode="gray">
          <a:xfrm>
            <a:off x="3649820" y="6327441"/>
            <a:ext cx="4892361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Hint: use alt, c, 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kh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/ kb [for </a:t>
            </a:r>
            <a:r>
              <a:rPr kumimoji="0" lang="en-GB" sz="850" b="0" i="0" u="sng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K</a:t>
            </a:r>
            <a:r>
              <a:rPr kumimoji="0" lang="en-GB" sz="8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eySuite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eaders / </a:t>
            </a:r>
            <a:r>
              <a:rPr kumimoji="0" lang="en-GB" sz="85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b</a:t>
            </a:r>
            <a:r>
              <a:rPr kumimoji="0" lang="en-GB" sz="8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ullets].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6103A71-325C-945B-8998-A40F32CD7DE8}"/>
              </a:ext>
            </a:extLst>
          </p:cNvPr>
          <p:cNvGrpSpPr/>
          <p:nvPr/>
        </p:nvGrpSpPr>
        <p:grpSpPr>
          <a:xfrm>
            <a:off x="5960656" y="1766890"/>
            <a:ext cx="270688" cy="270308"/>
            <a:chOff x="2123262" y="2706688"/>
            <a:chExt cx="270688" cy="27030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7AC9FA0-7B87-E5B8-9326-AD6C8C4D8E67}"/>
                </a:ext>
              </a:extLst>
            </p:cNvPr>
            <p:cNvSpPr/>
            <p:nvPr/>
          </p:nvSpPr>
          <p:spPr>
            <a:xfrm>
              <a:off x="2171681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908F670-29BE-7570-8504-61868A512EE4}"/>
                </a:ext>
              </a:extLst>
            </p:cNvPr>
            <p:cNvSpPr/>
            <p:nvPr/>
          </p:nvSpPr>
          <p:spPr>
            <a:xfrm>
              <a:off x="2123262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7692FAC-75E4-CE42-32DF-F31E1AE09442}"/>
              </a:ext>
            </a:extLst>
          </p:cNvPr>
          <p:cNvCxnSpPr>
            <a:cxnSpLocks/>
          </p:cNvCxnSpPr>
          <p:nvPr/>
        </p:nvCxnSpPr>
        <p:spPr>
          <a:xfrm>
            <a:off x="0" y="1903016"/>
            <a:ext cx="584454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C4707A6-366B-EB66-A840-A007D7278EC9}"/>
              </a:ext>
            </a:extLst>
          </p:cNvPr>
          <p:cNvGrpSpPr/>
          <p:nvPr/>
        </p:nvGrpSpPr>
        <p:grpSpPr>
          <a:xfrm>
            <a:off x="2273662" y="2217703"/>
            <a:ext cx="7644677" cy="583032"/>
            <a:chOff x="1455577" y="2446302"/>
            <a:chExt cx="2781355" cy="94151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11A2290C-D894-7AB2-84D8-89C4970C06B4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914CC8E-EA90-5812-22E6-20091C0B871D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46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Try replicate this slide with 3 headers and 3 sets of bullets </a:t>
              </a: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8C377B4-BAC3-47AB-040E-C0779180FCAF}"/>
              </a:ext>
            </a:extLst>
          </p:cNvPr>
          <p:cNvCxnSpPr>
            <a:cxnSpLocks/>
          </p:cNvCxnSpPr>
          <p:nvPr/>
        </p:nvCxnSpPr>
        <p:spPr>
          <a:xfrm>
            <a:off x="6347460" y="1903016"/>
            <a:ext cx="584454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KeySuiteHeader_TextBox 50">
            <a:extLst>
              <a:ext uri="{FF2B5EF4-FFF2-40B4-BE49-F238E27FC236}">
                <a16:creationId xmlns:a16="http://schemas.microsoft.com/office/drawing/2014/main" id="{421DC4D7-7C8D-890A-D5BC-2C8888D50F06}"/>
              </a:ext>
            </a:extLst>
          </p:cNvPr>
          <p:cNvGrpSpPr/>
          <p:nvPr/>
        </p:nvGrpSpPr>
        <p:grpSpPr>
          <a:xfrm>
            <a:off x="4354237" y="2981190"/>
            <a:ext cx="3483525" cy="235449"/>
            <a:chOff x="4354237" y="1270000"/>
            <a:chExt cx="1792726" cy="313700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A36604E-37C7-2371-28D7-7C2ABC0CE6F3}"/>
                </a:ext>
              </a:extLst>
            </p:cNvPr>
            <p:cNvSpPr txBox="1"/>
            <p:nvPr/>
          </p:nvSpPr>
          <p:spPr bwMode="gray">
            <a:xfrm>
              <a:off x="4354237" y="1270000"/>
              <a:ext cx="1792726" cy="313700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Header goes here</a:t>
              </a:r>
              <a:endParaRPr kumimoji="0" lang="en-ZA" sz="1050" b="1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8F5318A3-A7EF-FA05-47E3-BE220C823301}"/>
                </a:ext>
              </a:extLst>
            </p:cNvPr>
            <p:cNvCxnSpPr>
              <a:cxnSpLocks/>
              <a:stCxn id="39" idx="3"/>
              <a:endCxn id="39" idx="2"/>
            </p:cNvCxnSpPr>
            <p:nvPr/>
          </p:nvCxnSpPr>
          <p:spPr bwMode="gray">
            <a:xfrm>
              <a:off x="4354237" y="1583700"/>
              <a:ext cx="1792726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tailEnd type="none" w="med" len="lg"/>
            </a:ln>
            <a:effectLst/>
          </p:spPr>
        </p:cxnSp>
      </p:grpSp>
      <p:grpSp>
        <p:nvGrpSpPr>
          <p:cNvPr id="41" name="KeySuiteHeader_TextBox 53">
            <a:extLst>
              <a:ext uri="{FF2B5EF4-FFF2-40B4-BE49-F238E27FC236}">
                <a16:creationId xmlns:a16="http://schemas.microsoft.com/office/drawing/2014/main" id="{BD9B7376-5847-57DA-DF25-B84E44DB098B}"/>
              </a:ext>
            </a:extLst>
          </p:cNvPr>
          <p:cNvGrpSpPr/>
          <p:nvPr/>
        </p:nvGrpSpPr>
        <p:grpSpPr>
          <a:xfrm>
            <a:off x="330200" y="2981190"/>
            <a:ext cx="3483525" cy="235449"/>
            <a:chOff x="330200" y="1270000"/>
            <a:chExt cx="1792726" cy="31370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3B8B475-3DEB-B380-4C4A-9120E90111A6}"/>
                </a:ext>
              </a:extLst>
            </p:cNvPr>
            <p:cNvSpPr txBox="1"/>
            <p:nvPr/>
          </p:nvSpPr>
          <p:spPr bwMode="gray">
            <a:xfrm>
              <a:off x="330200" y="1270000"/>
              <a:ext cx="1792726" cy="313700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Header goes here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9E640A9F-819A-C76F-46F2-34191F7BE982}"/>
                </a:ext>
              </a:extLst>
            </p:cNvPr>
            <p:cNvCxnSpPr>
              <a:cxnSpLocks/>
              <a:stCxn id="42" idx="3"/>
              <a:endCxn id="42" idx="2"/>
            </p:cNvCxnSpPr>
            <p:nvPr/>
          </p:nvCxnSpPr>
          <p:spPr bwMode="gray">
            <a:xfrm>
              <a:off x="330200" y="1583700"/>
              <a:ext cx="1792726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tailEnd type="none" w="med" len="lg"/>
            </a:ln>
            <a:effectLst/>
          </p:spPr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C4E7EF42-A456-B816-0F9F-67776000D425}"/>
              </a:ext>
            </a:extLst>
          </p:cNvPr>
          <p:cNvSpPr txBox="1"/>
          <p:nvPr/>
        </p:nvSpPr>
        <p:spPr bwMode="gray">
          <a:xfrm>
            <a:off x="8378275" y="3314811"/>
            <a:ext cx="3483525" cy="2942720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356445" marR="0" lvl="1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532867" marR="0" lvl="2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&gt;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712889" marR="0" lvl="3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356445" marR="0" lvl="1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532867" marR="0" lvl="2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&gt;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712889" marR="0" lvl="3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356445" marR="0" lvl="1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532867" marR="0" lvl="2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&gt;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712889" marR="0" lvl="3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  <a:endParaRPr kumimoji="0" lang="en-ZA" sz="1000" b="0" i="0" u="none" strike="noStrike" kern="0" cap="none" spc="0" normalizeH="0" baseline="0" noProof="0" dirty="0" err="1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A4F69C1-A070-0CB4-1835-2A6EC2BB8F74}"/>
              </a:ext>
            </a:extLst>
          </p:cNvPr>
          <p:cNvSpPr txBox="1"/>
          <p:nvPr/>
        </p:nvSpPr>
        <p:spPr bwMode="gray">
          <a:xfrm>
            <a:off x="4354237" y="3314811"/>
            <a:ext cx="3483525" cy="2942720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356445" marR="0" lvl="1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532867" marR="0" lvl="2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&gt;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712889" marR="0" lvl="3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356445" marR="0" lvl="1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532867" marR="0" lvl="2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&gt;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712889" marR="0" lvl="3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356445" marR="0" lvl="1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532867" marR="0" lvl="2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&gt;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712889" marR="0" lvl="3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  <a:endParaRPr kumimoji="0" lang="en-ZA" sz="1000" b="0" i="0" u="none" strike="noStrike" kern="0" cap="none" spc="0" normalizeH="0" baseline="0" noProof="0" dirty="0" err="1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7552D6E-0A66-3BC9-154C-0F768A9AEB27}"/>
              </a:ext>
            </a:extLst>
          </p:cNvPr>
          <p:cNvSpPr txBox="1"/>
          <p:nvPr/>
        </p:nvSpPr>
        <p:spPr bwMode="gray">
          <a:xfrm>
            <a:off x="330200" y="3314811"/>
            <a:ext cx="3483525" cy="2942720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356445" marR="0" lvl="1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532867" marR="0" lvl="2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&gt;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712889" marR="0" lvl="3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356445" marR="0" lvl="1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532867" marR="0" lvl="2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&gt;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712889" marR="0" lvl="3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176422" marR="0" lvl="0" indent="-180023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•"/>
              <a:tabLst/>
              <a:defRPr/>
            </a:pPr>
            <a:r>
              <a:rPr kumimoji="0" lang="en-GB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356445" marR="0" lvl="1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532867" marR="0" lvl="2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&gt;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</a:p>
          <a:p>
            <a:pPr marL="712889" marR="0" lvl="3" indent="-180023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Char char="–"/>
              <a:tabLst/>
              <a:defRPr/>
            </a:pPr>
            <a:r>
              <a:rPr kumimoji="0" lang="en-GB" sz="10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Type text here</a:t>
            </a:r>
            <a:endParaRPr kumimoji="0" lang="en-ZA" sz="1000" b="0" i="0" u="none" strike="noStrike" kern="0" cap="none" spc="0" normalizeH="0" baseline="0" noProof="0" dirty="0" err="1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grpSp>
        <p:nvGrpSpPr>
          <p:cNvPr id="48" name="KeySuiteHeader_TextBox 50">
            <a:extLst>
              <a:ext uri="{FF2B5EF4-FFF2-40B4-BE49-F238E27FC236}">
                <a16:creationId xmlns:a16="http://schemas.microsoft.com/office/drawing/2014/main" id="{5A739D75-E1F6-7951-062A-C0744E94D43E}"/>
              </a:ext>
            </a:extLst>
          </p:cNvPr>
          <p:cNvGrpSpPr/>
          <p:nvPr/>
        </p:nvGrpSpPr>
        <p:grpSpPr>
          <a:xfrm>
            <a:off x="8378275" y="2981190"/>
            <a:ext cx="3483525" cy="235449"/>
            <a:chOff x="4354237" y="1270000"/>
            <a:chExt cx="1792726" cy="313700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A17D86D-97EF-0F1C-C649-60D4DA1289ED}"/>
                </a:ext>
              </a:extLst>
            </p:cNvPr>
            <p:cNvSpPr txBox="1"/>
            <p:nvPr/>
          </p:nvSpPr>
          <p:spPr bwMode="gray">
            <a:xfrm>
              <a:off x="4354237" y="1270000"/>
              <a:ext cx="1792726" cy="313700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ZA" sz="1050" b="1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rPr>
                <a:t>Header goes here</a:t>
              </a:r>
              <a:endParaRPr kumimoji="0" lang="en-ZA" sz="1050" b="1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06158D32-0E25-2458-FFFF-6676E7E5E1C0}"/>
                </a:ext>
              </a:extLst>
            </p:cNvPr>
            <p:cNvCxnSpPr>
              <a:cxnSpLocks/>
              <a:stCxn id="49" idx="3"/>
              <a:endCxn id="49" idx="2"/>
            </p:cNvCxnSpPr>
            <p:nvPr/>
          </p:nvCxnSpPr>
          <p:spPr bwMode="gray">
            <a:xfrm>
              <a:off x="4354237" y="1583700"/>
              <a:ext cx="1792726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miter lim="800000"/>
              <a:tailEnd type="none" w="med" len="lg"/>
            </a:ln>
            <a:effectLst/>
          </p:spPr>
        </p:cxnSp>
      </p:grpSp>
      <p:sp>
        <p:nvSpPr>
          <p:cNvPr id="51" name="Speech Bubble: Rectangle 50">
            <a:extLst>
              <a:ext uri="{FF2B5EF4-FFF2-40B4-BE49-F238E27FC236}">
                <a16:creationId xmlns:a16="http://schemas.microsoft.com/office/drawing/2014/main" id="{E8BD308B-8AA8-255F-9AE7-3A9ACC5CB3A8}"/>
              </a:ext>
            </a:extLst>
          </p:cNvPr>
          <p:cNvSpPr/>
          <p:nvPr/>
        </p:nvSpPr>
        <p:spPr bwMode="gray">
          <a:xfrm>
            <a:off x="6750050" y="3816958"/>
            <a:ext cx="908785" cy="908975"/>
          </a:xfrm>
          <a:prstGeom prst="wedgeRectCallout">
            <a:avLst>
              <a:gd name="adj1" fmla="val 64917"/>
              <a:gd name="adj2" fmla="val -37416"/>
            </a:avLst>
          </a:prstGeom>
          <a:solidFill>
            <a:srgbClr val="00C4CC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Pro tip: use blank boxes with headers to quickly blank out a slide</a:t>
            </a:r>
            <a:endParaRPr kumimoji="0" lang="en-ZA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/>
            </a:endParaRPr>
          </a:p>
        </p:txBody>
      </p:sp>
      <p:sp>
        <p:nvSpPr>
          <p:cNvPr id="52" name="TTab_MyBox_31">
            <a:extLst>
              <a:ext uri="{FF2B5EF4-FFF2-40B4-BE49-F238E27FC236}">
                <a16:creationId xmlns:a16="http://schemas.microsoft.com/office/drawing/2014/main" id="{4C4B2733-BDF0-75E8-D266-E3B0C0E1379C}"/>
              </a:ext>
            </a:extLst>
          </p:cNvPr>
          <p:cNvSpPr>
            <a:spLocks/>
          </p:cNvSpPr>
          <p:nvPr/>
        </p:nvSpPr>
        <p:spPr bwMode="gray">
          <a:xfrm>
            <a:off x="8378275" y="3280840"/>
            <a:ext cx="3483525" cy="2890200"/>
          </a:xfrm>
          <a:prstGeom prst="rect">
            <a:avLst/>
          </a:prstGeom>
          <a:solidFill>
            <a:srgbClr val="B2B2B2">
              <a:alpha val="90000"/>
            </a:srgbClr>
          </a:solidFill>
          <a:ln w="0" cap="flat" cmpd="sng" algn="ctr">
            <a:solidFill>
              <a:srgbClr val="B2B2B2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ZA" sz="12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Insert a diagram here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F125D61-0BDC-EEA4-9DE5-BF8D31DAE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9192" y="2603495"/>
            <a:ext cx="312465" cy="317505"/>
          </a:xfrm>
          <a:prstGeom prst="ellipse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6F7F2E9-2066-2E2A-6CA8-1815BE82D0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9618" y="2603495"/>
            <a:ext cx="312465" cy="317505"/>
          </a:xfrm>
          <a:prstGeom prst="ellipse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142546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B247E6-207A-5C4B-6EBE-A432821495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raphic 18">
            <a:extLst>
              <a:ext uri="{FF2B5EF4-FFF2-40B4-BE49-F238E27FC236}">
                <a16:creationId xmlns:a16="http://schemas.microsoft.com/office/drawing/2014/main" id="{185DF613-2295-91BA-DC36-71F6A121A133}"/>
              </a:ext>
            </a:extLst>
          </p:cNvPr>
          <p:cNvSpPr/>
          <p:nvPr/>
        </p:nvSpPr>
        <p:spPr>
          <a:xfrm>
            <a:off x="4377894" y="3109164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8" name="Graphic 18">
            <a:extLst>
              <a:ext uri="{FF2B5EF4-FFF2-40B4-BE49-F238E27FC236}">
                <a16:creationId xmlns:a16="http://schemas.microsoft.com/office/drawing/2014/main" id="{CF9E3294-81F6-95DB-745B-8DA6AA8B4346}"/>
              </a:ext>
            </a:extLst>
          </p:cNvPr>
          <p:cNvSpPr/>
          <p:nvPr/>
        </p:nvSpPr>
        <p:spPr>
          <a:xfrm>
            <a:off x="729389" y="3105152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3" name="Graphic 18">
            <a:extLst>
              <a:ext uri="{FF2B5EF4-FFF2-40B4-BE49-F238E27FC236}">
                <a16:creationId xmlns:a16="http://schemas.microsoft.com/office/drawing/2014/main" id="{F7C9A63B-BC41-97FB-8FF9-ED0E55227560}"/>
              </a:ext>
            </a:extLst>
          </p:cNvPr>
          <p:cNvSpPr/>
          <p:nvPr/>
        </p:nvSpPr>
        <p:spPr>
          <a:xfrm>
            <a:off x="8027165" y="3109164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BFE813-C35C-580F-D820-2A690765D458}"/>
              </a:ext>
            </a:extLst>
          </p:cNvPr>
          <p:cNvSpPr txBox="1"/>
          <p:nvPr/>
        </p:nvSpPr>
        <p:spPr>
          <a:xfrm>
            <a:off x="4377893" y="337928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Arrange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42CB13-D657-3EA2-FD5A-4F6BFE47B6BF}"/>
              </a:ext>
            </a:extLst>
          </p:cNvPr>
          <p:cNvSpPr txBox="1"/>
          <p:nvPr/>
        </p:nvSpPr>
        <p:spPr>
          <a:xfrm>
            <a:off x="8027164" y="337928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30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 dirty="0"/>
              <a:t>Adjust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2EA003-84A7-7F27-16DF-6F68043984C4}"/>
              </a:ext>
            </a:extLst>
          </p:cNvPr>
          <p:cNvSpPr txBox="1"/>
          <p:nvPr/>
        </p:nvSpPr>
        <p:spPr>
          <a:xfrm>
            <a:off x="728623" y="3373377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Align</a:t>
            </a:r>
          </a:p>
        </p:txBody>
      </p:sp>
      <p:sp>
        <p:nvSpPr>
          <p:cNvPr id="16" name="Graphic 18">
            <a:extLst>
              <a:ext uri="{FF2B5EF4-FFF2-40B4-BE49-F238E27FC236}">
                <a16:creationId xmlns:a16="http://schemas.microsoft.com/office/drawing/2014/main" id="{F64FA7E0-AB17-9376-AC9C-AB9CAF3D35FB}"/>
              </a:ext>
            </a:extLst>
          </p:cNvPr>
          <p:cNvSpPr/>
          <p:nvPr/>
        </p:nvSpPr>
        <p:spPr>
          <a:xfrm>
            <a:off x="8027165" y="4188478"/>
            <a:ext cx="3682514" cy="1090610"/>
          </a:xfrm>
          <a:prstGeom prst="roundRect">
            <a:avLst>
              <a:gd name="adj" fmla="val 8120"/>
            </a:avLst>
          </a:prstGeom>
          <a:solidFill>
            <a:srgbClr val="F7A42B"/>
          </a:solidFill>
          <a:ln w="19050" cap="flat">
            <a:solidFill>
              <a:schemeClr val="bg1"/>
            </a:solidFill>
            <a:prstDash val="solid"/>
            <a:miter/>
          </a:ln>
          <a:effectLst>
            <a:outerShdw blurRad="635000" dist="457200" dir="6300000" sx="84000" sy="84000" algn="ctr" rotWithShape="0">
              <a:srgbClr val="000000">
                <a:alpha val="42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7" name="Graphic 18">
            <a:extLst>
              <a:ext uri="{FF2B5EF4-FFF2-40B4-BE49-F238E27FC236}">
                <a16:creationId xmlns:a16="http://schemas.microsoft.com/office/drawing/2014/main" id="{852D6EAB-D01F-3726-6F02-512DB9BB9BC9}"/>
              </a:ext>
            </a:extLst>
          </p:cNvPr>
          <p:cNvSpPr/>
          <p:nvPr/>
        </p:nvSpPr>
        <p:spPr>
          <a:xfrm>
            <a:off x="729389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BCE2F2-8392-5C60-088C-ACF190259D6C}"/>
              </a:ext>
            </a:extLst>
          </p:cNvPr>
          <p:cNvSpPr txBox="1"/>
          <p:nvPr/>
        </p:nvSpPr>
        <p:spPr>
          <a:xfrm>
            <a:off x="728621" y="4522284"/>
            <a:ext cx="343621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30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 dirty="0"/>
              <a:t>Shapes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0F09B5-D4CF-BCBD-4F0D-01528AA212EA}"/>
              </a:ext>
            </a:extLst>
          </p:cNvPr>
          <p:cNvSpPr txBox="1"/>
          <p:nvPr/>
        </p:nvSpPr>
        <p:spPr>
          <a:xfrm>
            <a:off x="8149794" y="4478350"/>
            <a:ext cx="3436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8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 dirty="0"/>
              <a:t>Structure</a:t>
            </a:r>
          </a:p>
        </p:txBody>
      </p:sp>
      <p:sp>
        <p:nvSpPr>
          <p:cNvPr id="22" name="Graphic 18">
            <a:extLst>
              <a:ext uri="{FF2B5EF4-FFF2-40B4-BE49-F238E27FC236}">
                <a16:creationId xmlns:a16="http://schemas.microsoft.com/office/drawing/2014/main" id="{535BBD5D-0F4C-E3D9-6DDE-77A9C831C1E9}"/>
              </a:ext>
            </a:extLst>
          </p:cNvPr>
          <p:cNvSpPr/>
          <p:nvPr/>
        </p:nvSpPr>
        <p:spPr>
          <a:xfrm>
            <a:off x="4377894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14FCDA-CC1E-D55A-8E37-285298B9629E}"/>
              </a:ext>
            </a:extLst>
          </p:cNvPr>
          <p:cNvSpPr txBox="1"/>
          <p:nvPr/>
        </p:nvSpPr>
        <p:spPr>
          <a:xfrm>
            <a:off x="4377893" y="452228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Blanking</a:t>
            </a:r>
          </a:p>
        </p:txBody>
      </p:sp>
      <p:sp>
        <p:nvSpPr>
          <p:cNvPr id="24" name="Graphic 18">
            <a:extLst>
              <a:ext uri="{FF2B5EF4-FFF2-40B4-BE49-F238E27FC236}">
                <a16:creationId xmlns:a16="http://schemas.microsoft.com/office/drawing/2014/main" id="{09E85C3F-6C21-FED4-E1B8-A7342A26C1FF}"/>
              </a:ext>
            </a:extLst>
          </p:cNvPr>
          <p:cNvSpPr/>
          <p:nvPr/>
        </p:nvSpPr>
        <p:spPr>
          <a:xfrm>
            <a:off x="728624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8" name="Graphic 18">
            <a:extLst>
              <a:ext uri="{FF2B5EF4-FFF2-40B4-BE49-F238E27FC236}">
                <a16:creationId xmlns:a16="http://schemas.microsoft.com/office/drawing/2014/main" id="{86778CC1-907D-E4F3-7BF2-95C71B401A07}"/>
              </a:ext>
            </a:extLst>
          </p:cNvPr>
          <p:cNvSpPr/>
          <p:nvPr/>
        </p:nvSpPr>
        <p:spPr>
          <a:xfrm>
            <a:off x="8027165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1" name="Graphic 18">
            <a:extLst>
              <a:ext uri="{FF2B5EF4-FFF2-40B4-BE49-F238E27FC236}">
                <a16:creationId xmlns:a16="http://schemas.microsoft.com/office/drawing/2014/main" id="{05B3580B-60D9-9730-7E11-91E396EAB723}"/>
              </a:ext>
            </a:extLst>
          </p:cNvPr>
          <p:cNvSpPr/>
          <p:nvPr/>
        </p:nvSpPr>
        <p:spPr>
          <a:xfrm>
            <a:off x="4377894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5480F8-56C8-C0FC-78DE-96382C83A49C}"/>
              </a:ext>
            </a:extLst>
          </p:cNvPr>
          <p:cNvSpPr txBox="1"/>
          <p:nvPr/>
        </p:nvSpPr>
        <p:spPr>
          <a:xfrm>
            <a:off x="728623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Tables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A5EDDF-7F64-BD3D-DC49-3DFA0ACCBC2E}"/>
              </a:ext>
            </a:extLst>
          </p:cNvPr>
          <p:cNvSpPr txBox="1"/>
          <p:nvPr/>
        </p:nvSpPr>
        <p:spPr>
          <a:xfrm>
            <a:off x="8027164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View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B0C543-C8D9-8147-C5BF-083B987A4436}"/>
              </a:ext>
            </a:extLst>
          </p:cNvPr>
          <p:cNvSpPr txBox="1"/>
          <p:nvPr/>
        </p:nvSpPr>
        <p:spPr>
          <a:xfrm>
            <a:off x="4377893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Slides</a:t>
            </a:r>
          </a:p>
        </p:txBody>
      </p:sp>
      <p:sp>
        <p:nvSpPr>
          <p:cNvPr id="7" name="Graphic 18">
            <a:extLst>
              <a:ext uri="{FF2B5EF4-FFF2-40B4-BE49-F238E27FC236}">
                <a16:creationId xmlns:a16="http://schemas.microsoft.com/office/drawing/2014/main" id="{68FB703E-A3DF-A956-48C3-206CDD8CAD44}"/>
              </a:ext>
            </a:extLst>
          </p:cNvPr>
          <p:cNvSpPr/>
          <p:nvPr/>
        </p:nvSpPr>
        <p:spPr>
          <a:xfrm>
            <a:off x="703849" y="2324100"/>
            <a:ext cx="10784303" cy="594655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60947B-106F-F37B-B601-306F99B02069}"/>
              </a:ext>
            </a:extLst>
          </p:cNvPr>
          <p:cNvSpPr txBox="1"/>
          <p:nvPr/>
        </p:nvSpPr>
        <p:spPr>
          <a:xfrm>
            <a:off x="2747898" y="2400458"/>
            <a:ext cx="66962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KeySuite AI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C1D5FD-7849-26C2-BEB7-A09824D696FD}"/>
              </a:ext>
            </a:extLst>
          </p:cNvPr>
          <p:cNvSpPr txBox="1"/>
          <p:nvPr/>
        </p:nvSpPr>
        <p:spPr>
          <a:xfrm>
            <a:off x="1892070" y="932782"/>
            <a:ext cx="840786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chemeClr val="bg1"/>
                </a:solidFill>
              </a:rPr>
              <a:t>This document will step through some of the key features in </a:t>
            </a:r>
            <a:r>
              <a:rPr lang="en-GB" sz="2300" dirty="0" err="1">
                <a:solidFill>
                  <a:schemeClr val="bg1"/>
                </a:solidFill>
              </a:rPr>
              <a:t>KeySuite</a:t>
            </a:r>
            <a:r>
              <a:rPr lang="en-GB" sz="2300" dirty="0">
                <a:solidFill>
                  <a:schemeClr val="bg1"/>
                </a:solidFill>
              </a:rPr>
              <a:t> for PowerPoint </a:t>
            </a:r>
          </a:p>
        </p:txBody>
      </p:sp>
      <p:sp>
        <p:nvSpPr>
          <p:cNvPr id="12" name="Arrow: Chevron 11">
            <a:extLst>
              <a:ext uri="{FF2B5EF4-FFF2-40B4-BE49-F238E27FC236}">
                <a16:creationId xmlns:a16="http://schemas.microsoft.com/office/drawing/2014/main" id="{E5A25F82-DC8E-3A57-4318-254A4C0318ED}"/>
              </a:ext>
            </a:extLst>
          </p:cNvPr>
          <p:cNvSpPr/>
          <p:nvPr/>
        </p:nvSpPr>
        <p:spPr>
          <a:xfrm rot="5400000">
            <a:off x="5907371" y="1696027"/>
            <a:ext cx="377259" cy="46853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005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281D38-E5C4-98D1-BB3F-AADF418ED8E1}"/>
              </a:ext>
            </a:extLst>
          </p:cNvPr>
          <p:cNvSpPr/>
          <p:nvPr/>
        </p:nvSpPr>
        <p:spPr>
          <a:xfrm>
            <a:off x="0" y="3238500"/>
            <a:ext cx="12192000" cy="3619500"/>
          </a:xfrm>
          <a:custGeom>
            <a:avLst/>
            <a:gdLst>
              <a:gd name="connsiteX0" fmla="*/ 6096000 w 12192000"/>
              <a:gd name="connsiteY0" fmla="*/ 0 h 3619500"/>
              <a:gd name="connsiteX1" fmla="*/ 12190799 w 12192000"/>
              <a:gd name="connsiteY1" fmla="*/ 734989 h 3619500"/>
              <a:gd name="connsiteX2" fmla="*/ 12192000 w 12192000"/>
              <a:gd name="connsiteY2" fmla="*/ 735322 h 3619500"/>
              <a:gd name="connsiteX3" fmla="*/ 12192000 w 12192000"/>
              <a:gd name="connsiteY3" fmla="*/ 3619500 h 3619500"/>
              <a:gd name="connsiteX4" fmla="*/ 0 w 12192000"/>
              <a:gd name="connsiteY4" fmla="*/ 3619500 h 3619500"/>
              <a:gd name="connsiteX5" fmla="*/ 0 w 12192000"/>
              <a:gd name="connsiteY5" fmla="*/ 735322 h 3619500"/>
              <a:gd name="connsiteX6" fmla="*/ 1202 w 12192000"/>
              <a:gd name="connsiteY6" fmla="*/ 734989 h 3619500"/>
              <a:gd name="connsiteX7" fmla="*/ 6096000 w 12192000"/>
              <a:gd name="connsiteY7" fmla="*/ 0 h 361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619500">
                <a:moveTo>
                  <a:pt x="6096000" y="0"/>
                </a:moveTo>
                <a:cubicBezTo>
                  <a:pt x="8327444" y="0"/>
                  <a:pt x="10413652" y="268584"/>
                  <a:pt x="12190799" y="734989"/>
                </a:cubicBezTo>
                <a:lnTo>
                  <a:pt x="12192000" y="735322"/>
                </a:lnTo>
                <a:lnTo>
                  <a:pt x="12192000" y="3619500"/>
                </a:lnTo>
                <a:lnTo>
                  <a:pt x="0" y="3619500"/>
                </a:lnTo>
                <a:lnTo>
                  <a:pt x="0" y="735322"/>
                </a:lnTo>
                <a:lnTo>
                  <a:pt x="1202" y="734989"/>
                </a:lnTo>
                <a:cubicBezTo>
                  <a:pt x="1778348" y="268584"/>
                  <a:pt x="3864557" y="0"/>
                  <a:pt x="6096000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rgbClr val="33A199"/>
              </a:solidFill>
            </a:endParaRPr>
          </a:p>
        </p:txBody>
      </p:sp>
      <p:pic>
        <p:nvPicPr>
          <p:cNvPr id="6" name="Picture 2" descr="How to Add, Duplicate, Move, Delete or Hide Slides in PowerPoint">
            <a:extLst>
              <a:ext uri="{FF2B5EF4-FFF2-40B4-BE49-F238E27FC236}">
                <a16:creationId xmlns:a16="http://schemas.microsoft.com/office/drawing/2014/main" id="{96962600-D5D3-72CA-AF47-D1DEC7371D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" t="3189" b="8169"/>
          <a:stretch/>
        </p:blipFill>
        <p:spPr bwMode="auto">
          <a:xfrm>
            <a:off x="1917304" y="2336082"/>
            <a:ext cx="8357392" cy="4040578"/>
          </a:xfrm>
          <a:prstGeom prst="roundRect">
            <a:avLst>
              <a:gd name="adj" fmla="val 12012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33E72D-7304-E480-3FF0-32E9A40F27BA}"/>
              </a:ext>
            </a:extLst>
          </p:cNvPr>
          <p:cNvSpPr txBox="1"/>
          <p:nvPr/>
        </p:nvSpPr>
        <p:spPr>
          <a:xfrm>
            <a:off x="1200596" y="932782"/>
            <a:ext cx="979080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</a:rPr>
              <a:t>This document is an introduction to KeySuite for PowerPoint. It serves as a training guide, covering the </a:t>
            </a:r>
            <a:r>
              <a:rPr lang="en-GB" sz="2300" dirty="0">
                <a:solidFill>
                  <a:srgbClr val="F7A42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~75+ keyboard</a:t>
            </a:r>
            <a:r>
              <a:rPr lang="en-GB" sz="2300" dirty="0">
                <a:solidFill>
                  <a:srgbClr val="F7A42B"/>
                </a:solidFill>
              </a:rPr>
              <a:t> </a:t>
            </a:r>
            <a:r>
              <a:rPr lang="en-GB" sz="2300" dirty="0">
                <a:solidFill>
                  <a:srgbClr val="0A1A44"/>
                </a:solidFill>
              </a:rPr>
              <a:t>shortcuts in KeySuite that help you become a PowerPoint power user.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175FB14-77C2-0FF6-3DFC-819733EDCCFF}"/>
              </a:ext>
            </a:extLst>
          </p:cNvPr>
          <p:cNvGrpSpPr/>
          <p:nvPr/>
        </p:nvGrpSpPr>
        <p:grpSpPr>
          <a:xfrm>
            <a:off x="691580" y="4476750"/>
            <a:ext cx="10808841" cy="978763"/>
            <a:chOff x="735459" y="4362450"/>
            <a:chExt cx="10808841" cy="978763"/>
          </a:xfrm>
        </p:grpSpPr>
        <p:sp>
          <p:nvSpPr>
            <p:cNvPr id="8" name="Arrow: Chevron 7">
              <a:extLst>
                <a:ext uri="{FF2B5EF4-FFF2-40B4-BE49-F238E27FC236}">
                  <a16:creationId xmlns:a16="http://schemas.microsoft.com/office/drawing/2014/main" id="{7EAA90FF-7910-B377-0058-7D44F230BED0}"/>
                </a:ext>
              </a:extLst>
            </p:cNvPr>
            <p:cNvSpPr/>
            <p:nvPr/>
          </p:nvSpPr>
          <p:spPr>
            <a:xfrm>
              <a:off x="10756205" y="4362450"/>
              <a:ext cx="788095" cy="978763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Arrow: Chevron 8">
              <a:extLst>
                <a:ext uri="{FF2B5EF4-FFF2-40B4-BE49-F238E27FC236}">
                  <a16:creationId xmlns:a16="http://schemas.microsoft.com/office/drawing/2014/main" id="{669228D1-4BFF-FAE0-9DAE-887B0CD6E44A}"/>
                </a:ext>
              </a:extLst>
            </p:cNvPr>
            <p:cNvSpPr/>
            <p:nvPr/>
          </p:nvSpPr>
          <p:spPr>
            <a:xfrm>
              <a:off x="735459" y="4362450"/>
              <a:ext cx="788095" cy="978763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37336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1B3B29-F0E7-96C9-D93D-B36ABE8BB3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902666B-5BB3-2AEF-D662-4850F337E6F9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 Bold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101943"/>
              </a:solidFill>
              <a:effectLst/>
              <a:uLnTx/>
              <a:uFillTx/>
              <a:latin typeface="Poppins Bold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716B8F-F450-FD69-DEAF-551D8DDEA787}"/>
              </a:ext>
            </a:extLst>
          </p:cNvPr>
          <p:cNvSpPr txBox="1"/>
          <p:nvPr/>
        </p:nvSpPr>
        <p:spPr>
          <a:xfrm>
            <a:off x="6439078" y="770891"/>
            <a:ext cx="278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3A29A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Quickly add a few other elements!</a:t>
            </a:r>
            <a:endParaRPr kumimoji="0" lang="en-ID" sz="1800" b="1" i="0" u="none" strike="noStrike" kern="1200" cap="none" spc="0" normalizeH="0" baseline="0" noProof="0" dirty="0">
              <a:ln>
                <a:noFill/>
              </a:ln>
              <a:solidFill>
                <a:srgbClr val="03A29A"/>
              </a:solidFill>
              <a:effectLst/>
              <a:uLnTx/>
              <a:uFillTx/>
              <a:latin typeface="Poppins SemiBold" panose="00000700000000000000" pitchFamily="2" charset="0"/>
              <a:ea typeface="+mn-ea"/>
              <a:cs typeface="Poppins SemiBold" panose="000007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072085-5E11-4000-A673-EF8E21C3AC2C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    STRUCTURE</a:t>
            </a:r>
          </a:p>
        </p:txBody>
      </p: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83A497C1-7AE5-0D29-405F-F7373E9F765D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1943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71FA2E8-28A2-0F2A-7C0A-ED028EB44BD4}"/>
              </a:ext>
            </a:extLst>
          </p:cNvPr>
          <p:cNvGrpSpPr/>
          <p:nvPr/>
        </p:nvGrpSpPr>
        <p:grpSpPr>
          <a:xfrm>
            <a:off x="5960656" y="1766890"/>
            <a:ext cx="270688" cy="270308"/>
            <a:chOff x="2123262" y="2706688"/>
            <a:chExt cx="270688" cy="27030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CF4988D-430C-C531-DCAD-1D02048A97BE}"/>
                </a:ext>
              </a:extLst>
            </p:cNvPr>
            <p:cNvSpPr/>
            <p:nvPr/>
          </p:nvSpPr>
          <p:spPr>
            <a:xfrm>
              <a:off x="2171681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DB39816-7F78-F261-7A77-2790776495E3}"/>
                </a:ext>
              </a:extLst>
            </p:cNvPr>
            <p:cNvSpPr/>
            <p:nvPr/>
          </p:nvSpPr>
          <p:spPr>
            <a:xfrm>
              <a:off x="2123262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DD17D4-C6EB-C7F5-2AE5-95050DAB01B9}"/>
              </a:ext>
            </a:extLst>
          </p:cNvPr>
          <p:cNvCxnSpPr>
            <a:cxnSpLocks/>
          </p:cNvCxnSpPr>
          <p:nvPr/>
        </p:nvCxnSpPr>
        <p:spPr>
          <a:xfrm>
            <a:off x="0" y="1903016"/>
            <a:ext cx="584454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001798E-3BD3-186A-C877-CA50C1234960}"/>
              </a:ext>
            </a:extLst>
          </p:cNvPr>
          <p:cNvGrpSpPr/>
          <p:nvPr/>
        </p:nvGrpSpPr>
        <p:grpSpPr>
          <a:xfrm>
            <a:off x="3905431" y="2217703"/>
            <a:ext cx="4381138" cy="583032"/>
            <a:chOff x="1455577" y="2446302"/>
            <a:chExt cx="2781355" cy="94151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1F3E8E61-7D20-E4AA-1A8F-7701C4022BD8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9059010-E288-E51B-CBC6-95F12244CC33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46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Try adding some quick legends</a:t>
              </a: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1EF2786-A296-3B37-17C7-66FABA0A9BAA}"/>
              </a:ext>
            </a:extLst>
          </p:cNvPr>
          <p:cNvCxnSpPr>
            <a:cxnSpLocks/>
          </p:cNvCxnSpPr>
          <p:nvPr/>
        </p:nvCxnSpPr>
        <p:spPr>
          <a:xfrm>
            <a:off x="6347460" y="1903016"/>
            <a:ext cx="584454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Speech Bubble: Rectangle 63">
            <a:extLst>
              <a:ext uri="{FF2B5EF4-FFF2-40B4-BE49-F238E27FC236}">
                <a16:creationId xmlns:a16="http://schemas.microsoft.com/office/drawing/2014/main" id="{EC5FCA92-99D5-953A-914A-5ED09EFC0826}"/>
              </a:ext>
            </a:extLst>
          </p:cNvPr>
          <p:cNvSpPr/>
          <p:nvPr/>
        </p:nvSpPr>
        <p:spPr bwMode="gray">
          <a:xfrm>
            <a:off x="1121767" y="5317354"/>
            <a:ext cx="967979" cy="578160"/>
          </a:xfrm>
          <a:prstGeom prst="wedgeRectCallout">
            <a:avLst>
              <a:gd name="adj1" fmla="val -90743"/>
              <a:gd name="adj2" fmla="val 111920"/>
            </a:avLst>
          </a:prstGeom>
          <a:solidFill>
            <a:srgbClr val="00C4CC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Add notes to the slide with alt, c,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nt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 (for </a:t>
            </a:r>
            <a:r>
              <a:rPr kumimoji="0" lang="en-US" sz="900" b="0" i="0" u="sng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n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o</a:t>
            </a:r>
            <a:r>
              <a:rPr kumimoji="0" lang="en-US" sz="900" b="0" i="0" u="sng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t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es)</a:t>
            </a:r>
            <a:endParaRPr kumimoji="0" lang="en-ZA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/>
            </a:endParaRPr>
          </a:p>
        </p:txBody>
      </p:sp>
      <p:sp>
        <p:nvSpPr>
          <p:cNvPr id="65" name="Speech Bubble: Rectangle 64">
            <a:extLst>
              <a:ext uri="{FF2B5EF4-FFF2-40B4-BE49-F238E27FC236}">
                <a16:creationId xmlns:a16="http://schemas.microsoft.com/office/drawing/2014/main" id="{1C0E13FD-CEC2-341C-AE2B-5EB9FB5D0F0D}"/>
              </a:ext>
            </a:extLst>
          </p:cNvPr>
          <p:cNvSpPr/>
          <p:nvPr/>
        </p:nvSpPr>
        <p:spPr bwMode="gray">
          <a:xfrm>
            <a:off x="10104988" y="2876892"/>
            <a:ext cx="1006960" cy="846484"/>
          </a:xfrm>
          <a:prstGeom prst="wedgeRectCallout">
            <a:avLst>
              <a:gd name="adj1" fmla="val 49340"/>
              <a:gd name="adj2" fmla="val -104335"/>
            </a:avLst>
          </a:prstGeom>
          <a:solidFill>
            <a:srgbClr val="00C4CC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Add draft sticker labels to the slide with alt, c, ds (</a:t>
            </a:r>
            <a:r>
              <a:rPr kumimoji="0" lang="en-US" sz="900" b="0" i="0" u="sng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d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raft </a:t>
            </a:r>
            <a:r>
              <a:rPr kumimoji="0" lang="en-US" sz="900" b="0" i="0" u="sng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s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tickers)</a:t>
            </a:r>
            <a:endParaRPr kumimoji="0" lang="en-ZA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/>
            </a:endParaRPr>
          </a:p>
        </p:txBody>
      </p:sp>
      <p:sp>
        <p:nvSpPr>
          <p:cNvPr id="66" name="Speech Bubble: Rectangle 65">
            <a:extLst>
              <a:ext uri="{FF2B5EF4-FFF2-40B4-BE49-F238E27FC236}">
                <a16:creationId xmlns:a16="http://schemas.microsoft.com/office/drawing/2014/main" id="{138A5607-AA3B-E7F3-CCA9-93BC32C25AA0}"/>
              </a:ext>
            </a:extLst>
          </p:cNvPr>
          <p:cNvSpPr/>
          <p:nvPr/>
        </p:nvSpPr>
        <p:spPr bwMode="gray">
          <a:xfrm>
            <a:off x="1896806" y="3068350"/>
            <a:ext cx="1213544" cy="846484"/>
          </a:xfrm>
          <a:prstGeom prst="wedgeRectCallout">
            <a:avLst>
              <a:gd name="adj1" fmla="val -58132"/>
              <a:gd name="adj2" fmla="val -138858"/>
            </a:avLst>
          </a:prstGeom>
          <a:solidFill>
            <a:srgbClr val="00C4CC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Add default section markers to the slide with alt, c, ma (</a:t>
            </a:r>
            <a:r>
              <a:rPr kumimoji="0" lang="en-US" sz="900" b="0" i="0" u="sng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ma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rkers)</a:t>
            </a:r>
            <a:endParaRPr kumimoji="0" lang="en-ZA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/>
            </a:endParaRPr>
          </a:p>
        </p:txBody>
      </p:sp>
      <p:sp>
        <p:nvSpPr>
          <p:cNvPr id="68" name="TT_legend_A0">
            <a:extLst>
              <a:ext uri="{FF2B5EF4-FFF2-40B4-BE49-F238E27FC236}">
                <a16:creationId xmlns:a16="http://schemas.microsoft.com/office/drawing/2014/main" id="{FB5041DD-9C87-A0FD-26CB-2120062CCEE1}"/>
              </a:ext>
            </a:extLst>
          </p:cNvPr>
          <p:cNvSpPr>
            <a:spLocks noChangeAspect="1"/>
          </p:cNvSpPr>
          <p:nvPr/>
        </p:nvSpPr>
        <p:spPr bwMode="gray">
          <a:xfrm>
            <a:off x="4869094" y="3067375"/>
            <a:ext cx="115653" cy="115653"/>
          </a:xfrm>
          <a:prstGeom prst="rect">
            <a:avLst/>
          </a:prstGeom>
          <a:solidFill>
            <a:srgbClr val="C00000"/>
          </a:solidFill>
          <a:ln w="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30480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ZA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Legend text A</a:t>
            </a:r>
            <a:endParaRPr kumimoji="0" lang="en-ZA" sz="8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/>
            </a:endParaRPr>
          </a:p>
        </p:txBody>
      </p:sp>
      <p:sp>
        <p:nvSpPr>
          <p:cNvPr id="69" name="TT_legend_B0">
            <a:extLst>
              <a:ext uri="{FF2B5EF4-FFF2-40B4-BE49-F238E27FC236}">
                <a16:creationId xmlns:a16="http://schemas.microsoft.com/office/drawing/2014/main" id="{ED0DED36-4FDA-655A-90BB-F1717D1D50BD}"/>
              </a:ext>
            </a:extLst>
          </p:cNvPr>
          <p:cNvSpPr>
            <a:spLocks noChangeAspect="1"/>
          </p:cNvSpPr>
          <p:nvPr/>
        </p:nvSpPr>
        <p:spPr bwMode="gray">
          <a:xfrm>
            <a:off x="5794316" y="3067375"/>
            <a:ext cx="115653" cy="115653"/>
          </a:xfrm>
          <a:prstGeom prst="rect">
            <a:avLst/>
          </a:prstGeom>
          <a:solidFill>
            <a:srgbClr val="C00000"/>
          </a:solidFill>
          <a:ln w="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30480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ZA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Legend text B</a:t>
            </a:r>
          </a:p>
        </p:txBody>
      </p:sp>
      <p:sp>
        <p:nvSpPr>
          <p:cNvPr id="70" name="TT_legend_C0">
            <a:extLst>
              <a:ext uri="{FF2B5EF4-FFF2-40B4-BE49-F238E27FC236}">
                <a16:creationId xmlns:a16="http://schemas.microsoft.com/office/drawing/2014/main" id="{BFA0136A-24DD-8DE6-3AC6-F50F925F99FD}"/>
              </a:ext>
            </a:extLst>
          </p:cNvPr>
          <p:cNvSpPr>
            <a:spLocks noChangeAspect="1"/>
          </p:cNvSpPr>
          <p:nvPr/>
        </p:nvSpPr>
        <p:spPr bwMode="gray">
          <a:xfrm>
            <a:off x="6719538" y="3067375"/>
            <a:ext cx="115653" cy="115653"/>
          </a:xfrm>
          <a:prstGeom prst="rect">
            <a:avLst/>
          </a:prstGeom>
          <a:solidFill>
            <a:srgbClr val="C00000"/>
          </a:solidFill>
          <a:ln w="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30480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ZA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/>
              </a:rPr>
              <a:t>Legend text C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39C1C427-1734-14CF-322D-3E349935CA1F}"/>
              </a:ext>
            </a:extLst>
          </p:cNvPr>
          <p:cNvGrpSpPr/>
          <p:nvPr/>
        </p:nvGrpSpPr>
        <p:grpSpPr>
          <a:xfrm>
            <a:off x="5775669" y="3378702"/>
            <a:ext cx="115653" cy="356595"/>
            <a:chOff x="5577549" y="3641052"/>
            <a:chExt cx="115653" cy="356595"/>
          </a:xfrm>
        </p:grpSpPr>
        <p:sp>
          <p:nvSpPr>
            <p:cNvPr id="71" name="TT_legend_A0">
              <a:extLst>
                <a:ext uri="{FF2B5EF4-FFF2-40B4-BE49-F238E27FC236}">
                  <a16:creationId xmlns:a16="http://schemas.microsoft.com/office/drawing/2014/main" id="{1065A43B-C494-2531-2C74-BF35AA01A08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577549" y="3641052"/>
              <a:ext cx="115653" cy="144566"/>
            </a:xfrm>
            <a:prstGeom prst="upArrow">
              <a:avLst/>
            </a:prstGeom>
            <a:solidFill>
              <a:srgbClr val="507867"/>
            </a:solidFill>
            <a:ln w="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none" lIns="304800" tIns="36000" rIns="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ZA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  <a:sym typeface="Arial"/>
                </a:rPr>
                <a:t>Legend text A</a:t>
              </a:r>
            </a:p>
          </p:txBody>
        </p:sp>
        <p:sp>
          <p:nvSpPr>
            <p:cNvPr id="72" name="TT_legend_B0">
              <a:extLst>
                <a:ext uri="{FF2B5EF4-FFF2-40B4-BE49-F238E27FC236}">
                  <a16:creationId xmlns:a16="http://schemas.microsoft.com/office/drawing/2014/main" id="{10FA475D-F837-1C8D-9824-FA334803792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577549" y="3853081"/>
              <a:ext cx="115653" cy="144566"/>
            </a:xfrm>
            <a:prstGeom prst="downArrow">
              <a:avLst/>
            </a:prstGeom>
            <a:solidFill>
              <a:srgbClr val="990000"/>
            </a:solidFill>
            <a:ln w="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none" lIns="304800" tIns="36000" rIns="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ZA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  <a:sym typeface="Arial"/>
                </a:rPr>
                <a:t>Legend text B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BB3EC62A-A35C-3C03-AB33-6EC7D5840210}"/>
              </a:ext>
            </a:extLst>
          </p:cNvPr>
          <p:cNvSpPr/>
          <p:nvPr/>
        </p:nvSpPr>
        <p:spPr bwMode="gray">
          <a:xfrm>
            <a:off x="4774218" y="3889201"/>
            <a:ext cx="2643564" cy="379987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Hint: use alt, c, ls / la [for </a:t>
            </a: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l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egend </a:t>
            </a: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s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quares / </a:t>
            </a: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a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rrows].</a:t>
            </a:r>
            <a:endParaRPr kumimoji="0" lang="en-ZA" sz="8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  <a:sym typeface="Arial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1D72F58-5976-7A59-9DAB-C237882B919B}"/>
              </a:ext>
            </a:extLst>
          </p:cNvPr>
          <p:cNvSpPr/>
          <p:nvPr/>
        </p:nvSpPr>
        <p:spPr bwMode="gray">
          <a:xfrm>
            <a:off x="4774218" y="6062553"/>
            <a:ext cx="2643564" cy="379987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Hint: use alt, c, </a:t>
            </a:r>
            <a:r>
              <a:rPr kumimoji="0" lang="en-US" sz="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lt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 [for </a:t>
            </a: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l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egend </a:t>
            </a: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t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ext].</a:t>
            </a:r>
            <a:endParaRPr kumimoji="0" lang="en-ZA" sz="8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  <a:sym typeface="Arial"/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0A05501-6156-0B1C-DB60-F3C38A46F866}"/>
              </a:ext>
            </a:extLst>
          </p:cNvPr>
          <p:cNvSpPr/>
          <p:nvPr/>
        </p:nvSpPr>
        <p:spPr bwMode="gray">
          <a:xfrm>
            <a:off x="4921631" y="5085621"/>
            <a:ext cx="396973" cy="231733"/>
          </a:xfrm>
          <a:prstGeom prst="roundRect">
            <a:avLst/>
          </a:prstGeom>
          <a:solidFill>
            <a:srgbClr val="F7A42B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ZA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Shape</a:t>
            </a:r>
          </a:p>
        </p:txBody>
      </p:sp>
      <p:sp>
        <p:nvSpPr>
          <p:cNvPr id="77" name="Star: 5 Points 76">
            <a:extLst>
              <a:ext uri="{FF2B5EF4-FFF2-40B4-BE49-F238E27FC236}">
                <a16:creationId xmlns:a16="http://schemas.microsoft.com/office/drawing/2014/main" id="{6A347F36-F2E7-0EEE-A043-5D725C16B5DC}"/>
              </a:ext>
            </a:extLst>
          </p:cNvPr>
          <p:cNvSpPr/>
          <p:nvPr/>
        </p:nvSpPr>
        <p:spPr bwMode="gray">
          <a:xfrm>
            <a:off x="4921631" y="5458220"/>
            <a:ext cx="396973" cy="307667"/>
          </a:xfrm>
          <a:prstGeom prst="star5">
            <a:avLst/>
          </a:prstGeom>
          <a:solidFill>
            <a:srgbClr val="F7A42B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ZA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Shape</a:t>
            </a:r>
          </a:p>
        </p:txBody>
      </p:sp>
      <p:sp>
        <p:nvSpPr>
          <p:cNvPr id="78" name="Arrow: Chevron 77">
            <a:extLst>
              <a:ext uri="{FF2B5EF4-FFF2-40B4-BE49-F238E27FC236}">
                <a16:creationId xmlns:a16="http://schemas.microsoft.com/office/drawing/2014/main" id="{336F5F46-BDC1-8189-0127-05781F5FF195}"/>
              </a:ext>
            </a:extLst>
          </p:cNvPr>
          <p:cNvSpPr>
            <a:spLocks/>
          </p:cNvSpPr>
          <p:nvPr/>
        </p:nvSpPr>
        <p:spPr bwMode="gray">
          <a:xfrm>
            <a:off x="5853496" y="5165590"/>
            <a:ext cx="159301" cy="524363"/>
          </a:xfrm>
          <a:prstGeom prst="chevron">
            <a:avLst/>
          </a:prstGeom>
          <a:solidFill>
            <a:srgbClr val="0A1A44"/>
          </a:solidFill>
          <a:ln w="15875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1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4387D8D9-9E46-0CFD-DD95-AE316725C723}"/>
              </a:ext>
            </a:extLst>
          </p:cNvPr>
          <p:cNvSpPr/>
          <p:nvPr/>
        </p:nvSpPr>
        <p:spPr bwMode="gray">
          <a:xfrm>
            <a:off x="6355186" y="5085621"/>
            <a:ext cx="396973" cy="231733"/>
          </a:xfrm>
          <a:prstGeom prst="roundRect">
            <a:avLst/>
          </a:prstGeom>
          <a:solidFill>
            <a:srgbClr val="F7A42B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675507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ZA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Shape</a:t>
            </a:r>
          </a:p>
        </p:txBody>
      </p:sp>
      <p:sp>
        <p:nvSpPr>
          <p:cNvPr id="80" name="Star: 5 Points 79">
            <a:extLst>
              <a:ext uri="{FF2B5EF4-FFF2-40B4-BE49-F238E27FC236}">
                <a16:creationId xmlns:a16="http://schemas.microsoft.com/office/drawing/2014/main" id="{8D23E6CB-B2BC-216E-4B9D-4F8ED5F5295C}"/>
              </a:ext>
            </a:extLst>
          </p:cNvPr>
          <p:cNvSpPr/>
          <p:nvPr/>
        </p:nvSpPr>
        <p:spPr bwMode="gray">
          <a:xfrm>
            <a:off x="6355186" y="5458220"/>
            <a:ext cx="396973" cy="307667"/>
          </a:xfrm>
          <a:prstGeom prst="star5">
            <a:avLst/>
          </a:prstGeom>
          <a:solidFill>
            <a:srgbClr val="F7A42B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675507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ZA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Shape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64223F-274E-C032-1C9F-7C4C4BA6A1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BDBDBD"/>
              </a:clrFrom>
              <a:clrTo>
                <a:srgbClr val="BDBDBD">
                  <a:alpha val="0"/>
                </a:srgbClr>
              </a:clrTo>
            </a:clrChange>
          </a:blip>
          <a:srcRect b="12655"/>
          <a:stretch/>
        </p:blipFill>
        <p:spPr>
          <a:xfrm>
            <a:off x="10966544" y="3590588"/>
            <a:ext cx="290808" cy="317505"/>
          </a:xfrm>
          <a:prstGeom prst="ellipse">
            <a:avLst/>
          </a:prstGeom>
          <a:solidFill>
            <a:schemeClr val="bg1"/>
          </a:solidFill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870522D-B44E-C4FA-C59F-2542D1E995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BDBDBD"/>
              </a:clrFrom>
              <a:clrTo>
                <a:srgbClr val="BDBDBD">
                  <a:alpha val="0"/>
                </a:srgbClr>
              </a:clrTo>
            </a:clrChange>
          </a:blip>
          <a:srcRect t="14731" r="15462" b="13391"/>
          <a:stretch/>
        </p:blipFill>
        <p:spPr>
          <a:xfrm>
            <a:off x="2903767" y="3729615"/>
            <a:ext cx="326750" cy="317505"/>
          </a:xfrm>
          <a:prstGeom prst="ellipse">
            <a:avLst/>
          </a:prstGeom>
          <a:solidFill>
            <a:schemeClr val="bg1"/>
          </a:solidFill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0DA35B7-A7FE-11D5-4787-8570841F08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7257" y="5741958"/>
            <a:ext cx="306742" cy="317505"/>
          </a:xfrm>
          <a:prstGeom prst="ellipse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8F85DBD0-D346-4413-B019-5C4F29FB8A59}"/>
              </a:ext>
            </a:extLst>
          </p:cNvPr>
          <p:cNvGrpSpPr/>
          <p:nvPr/>
        </p:nvGrpSpPr>
        <p:grpSpPr>
          <a:xfrm>
            <a:off x="3905431" y="4406549"/>
            <a:ext cx="4381138" cy="583032"/>
            <a:chOff x="1455577" y="2446302"/>
            <a:chExt cx="2781355" cy="941516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B9C6E208-EB63-F9BB-6A54-0E255280729B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E5810C1-C5E8-4503-C913-18CB60CC3BAE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46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Poppins Bold"/>
                  <a:ea typeface="+mn-ea"/>
                  <a:cs typeface="+mn-cs"/>
                </a:rPr>
                <a:t>Convert text in these legend shapes</a:t>
              </a: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324E7239-FE3B-F656-020F-D1E62FFBA7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0430" y="2616195"/>
            <a:ext cx="280463" cy="317505"/>
          </a:xfrm>
          <a:prstGeom prst="ellipse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BAFA1D2-E77C-1945-02C5-A2FFE13895D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20401" b="14865"/>
          <a:stretch/>
        </p:blipFill>
        <p:spPr>
          <a:xfrm>
            <a:off x="8137823" y="4811738"/>
            <a:ext cx="269577" cy="270309"/>
          </a:xfrm>
          <a:prstGeom prst="ellipse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1FE3206-23B9-ACE1-E11A-35C010366B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9895" y="2616195"/>
            <a:ext cx="317505" cy="317505"/>
          </a:xfrm>
          <a:prstGeom prst="ellipse">
            <a:avLst/>
          </a:prstGeom>
        </p:spPr>
      </p:pic>
      <p:grpSp>
        <p:nvGrpSpPr>
          <p:cNvPr id="37" name="KeySuite_Group_Sticker_Group 36">
            <a:extLst>
              <a:ext uri="{FF2B5EF4-FFF2-40B4-BE49-F238E27FC236}">
                <a16:creationId xmlns:a16="http://schemas.microsoft.com/office/drawing/2014/main" id="{1EEF3C4F-473B-772C-E37C-AAF0FC8DAA8A}"/>
              </a:ext>
            </a:extLst>
          </p:cNvPr>
          <p:cNvGrpSpPr/>
          <p:nvPr/>
        </p:nvGrpSpPr>
        <p:grpSpPr>
          <a:xfrm>
            <a:off x="0" y="2098316"/>
            <a:ext cx="3653911" cy="226602"/>
            <a:chOff x="0" y="944429"/>
            <a:chExt cx="3653911" cy="226602"/>
          </a:xfrm>
        </p:grpSpPr>
        <p:sp>
          <p:nvSpPr>
            <p:cNvPr id="36" name="KeySuite_Sticker_Rectangle 35">
              <a:extLst>
                <a:ext uri="{FF2B5EF4-FFF2-40B4-BE49-F238E27FC236}">
                  <a16:creationId xmlns:a16="http://schemas.microsoft.com/office/drawing/2014/main" id="{CCC8D87B-35AE-B1DD-40C6-EDAF2EA71326}"/>
                </a:ext>
              </a:extLst>
            </p:cNvPr>
            <p:cNvSpPr>
              <a:spLocks/>
            </p:cNvSpPr>
            <p:nvPr/>
          </p:nvSpPr>
          <p:spPr>
            <a:xfrm>
              <a:off x="1839350" y="944429"/>
              <a:ext cx="1814561" cy="226602"/>
            </a:xfrm>
            <a:custGeom>
              <a:avLst/>
              <a:gdLst>
                <a:gd name="connsiteX0" fmla="*/ 0 w 1738361"/>
                <a:gd name="connsiteY0" fmla="*/ 0 h 226602"/>
                <a:gd name="connsiteX1" fmla="*/ 1738361 w 1738361"/>
                <a:gd name="connsiteY1" fmla="*/ 0 h 226602"/>
                <a:gd name="connsiteX2" fmla="*/ 1738361 w 1738361"/>
                <a:gd name="connsiteY2" fmla="*/ 226602 h 226602"/>
                <a:gd name="connsiteX3" fmla="*/ 0 w 1738361"/>
                <a:gd name="connsiteY3" fmla="*/ 226602 h 226602"/>
                <a:gd name="connsiteX4" fmla="*/ 0 w 1738361"/>
                <a:gd name="connsiteY4" fmla="*/ 0 h 226602"/>
                <a:gd name="connsiteX0" fmla="*/ 0 w 1776461"/>
                <a:gd name="connsiteY0" fmla="*/ 0 h 226602"/>
                <a:gd name="connsiteX1" fmla="*/ 1776461 w 1776461"/>
                <a:gd name="connsiteY1" fmla="*/ 0 h 226602"/>
                <a:gd name="connsiteX2" fmla="*/ 1738361 w 1776461"/>
                <a:gd name="connsiteY2" fmla="*/ 226602 h 226602"/>
                <a:gd name="connsiteX3" fmla="*/ 0 w 1776461"/>
                <a:gd name="connsiteY3" fmla="*/ 226602 h 226602"/>
                <a:gd name="connsiteX4" fmla="*/ 0 w 1776461"/>
                <a:gd name="connsiteY4" fmla="*/ 0 h 226602"/>
                <a:gd name="connsiteX0" fmla="*/ 38100 w 1814561"/>
                <a:gd name="connsiteY0" fmla="*/ 0 h 226602"/>
                <a:gd name="connsiteX1" fmla="*/ 1814561 w 1814561"/>
                <a:gd name="connsiteY1" fmla="*/ 0 h 226602"/>
                <a:gd name="connsiteX2" fmla="*/ 1776461 w 1814561"/>
                <a:gd name="connsiteY2" fmla="*/ 226602 h 226602"/>
                <a:gd name="connsiteX3" fmla="*/ 0 w 1814561"/>
                <a:gd name="connsiteY3" fmla="*/ 226602 h 226602"/>
                <a:gd name="connsiteX4" fmla="*/ 38100 w 1814561"/>
                <a:gd name="connsiteY4" fmla="*/ 0 h 22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4561" h="226602">
                  <a:moveTo>
                    <a:pt x="38100" y="0"/>
                  </a:moveTo>
                  <a:lnTo>
                    <a:pt x="1814561" y="0"/>
                  </a:lnTo>
                  <a:lnTo>
                    <a:pt x="1776461" y="226602"/>
                  </a:lnTo>
                  <a:lnTo>
                    <a:pt x="0" y="226602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B4B4B4"/>
            </a:solidFill>
            <a:ln w="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144018" tIns="36005" rIns="144018" bIns="36005" rtlCol="0" anchor="ctr">
              <a:spAutoFit/>
            </a:bodyPr>
            <a:lstStyle/>
            <a:p>
              <a:r>
                <a:rPr lang="en-ZA" sz="1000" b="1" spc="400">
                  <a:solidFill>
                    <a:srgbClr val="FFFFFF"/>
                  </a:solidFill>
                  <a:latin typeface="Arial" panose="020B0604020202020204" pitchFamily="34" charset="0"/>
                </a:rPr>
                <a:t>SUB-SECTION</a:t>
              </a:r>
            </a:p>
          </p:txBody>
        </p:sp>
        <p:sp>
          <p:nvSpPr>
            <p:cNvPr id="35" name="KeySuite_Sticker_Rectangle 34">
              <a:extLst>
                <a:ext uri="{FF2B5EF4-FFF2-40B4-BE49-F238E27FC236}">
                  <a16:creationId xmlns:a16="http://schemas.microsoft.com/office/drawing/2014/main" id="{DB488292-BC8A-5944-56C2-D63F7A4FA74F}"/>
                </a:ext>
              </a:extLst>
            </p:cNvPr>
            <p:cNvSpPr>
              <a:spLocks/>
            </p:cNvSpPr>
            <p:nvPr/>
          </p:nvSpPr>
          <p:spPr>
            <a:xfrm>
              <a:off x="0" y="944429"/>
              <a:ext cx="1877450" cy="226602"/>
            </a:xfrm>
            <a:custGeom>
              <a:avLst/>
              <a:gdLst>
                <a:gd name="connsiteX0" fmla="*/ 0 w 1839350"/>
                <a:gd name="connsiteY0" fmla="*/ 0 h 226602"/>
                <a:gd name="connsiteX1" fmla="*/ 1839350 w 1839350"/>
                <a:gd name="connsiteY1" fmla="*/ 0 h 226602"/>
                <a:gd name="connsiteX2" fmla="*/ 1839350 w 1839350"/>
                <a:gd name="connsiteY2" fmla="*/ 226602 h 226602"/>
                <a:gd name="connsiteX3" fmla="*/ 0 w 1839350"/>
                <a:gd name="connsiteY3" fmla="*/ 226602 h 226602"/>
                <a:gd name="connsiteX4" fmla="*/ 0 w 1839350"/>
                <a:gd name="connsiteY4" fmla="*/ 0 h 226602"/>
                <a:gd name="connsiteX0" fmla="*/ 0 w 1877450"/>
                <a:gd name="connsiteY0" fmla="*/ 0 h 226602"/>
                <a:gd name="connsiteX1" fmla="*/ 1877450 w 1877450"/>
                <a:gd name="connsiteY1" fmla="*/ 0 h 226602"/>
                <a:gd name="connsiteX2" fmla="*/ 1839350 w 1877450"/>
                <a:gd name="connsiteY2" fmla="*/ 226602 h 226602"/>
                <a:gd name="connsiteX3" fmla="*/ 0 w 1877450"/>
                <a:gd name="connsiteY3" fmla="*/ 226602 h 226602"/>
                <a:gd name="connsiteX4" fmla="*/ 0 w 1877450"/>
                <a:gd name="connsiteY4" fmla="*/ 0 h 22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7450" h="226602">
                  <a:moveTo>
                    <a:pt x="0" y="0"/>
                  </a:moveTo>
                  <a:lnTo>
                    <a:pt x="1877450" y="0"/>
                  </a:lnTo>
                  <a:lnTo>
                    <a:pt x="1839350" y="226602"/>
                  </a:lnTo>
                  <a:lnTo>
                    <a:pt x="0" y="2266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5C5C"/>
            </a:solidFill>
            <a:ln w="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144018" tIns="36005" rIns="144018" bIns="36005" rtlCol="0" anchor="ctr">
              <a:spAutoFit/>
            </a:bodyPr>
            <a:lstStyle/>
            <a:p>
              <a:r>
                <a:rPr lang="en-ZA" sz="1000" b="1" spc="400">
                  <a:solidFill>
                    <a:srgbClr val="FFFFFF"/>
                  </a:solidFill>
                  <a:latin typeface="Arial" panose="020B0604020202020204" pitchFamily="34" charset="0"/>
                </a:rPr>
                <a:t>MAIN SECTION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CC09BF49-5683-3560-08A4-4B17F9A8AC86}"/>
              </a:ext>
            </a:extLst>
          </p:cNvPr>
          <p:cNvSpPr txBox="1">
            <a:spLocks/>
          </p:cNvSpPr>
          <p:nvPr/>
        </p:nvSpPr>
        <p:spPr>
          <a:xfrm>
            <a:off x="330200" y="6309360"/>
            <a:ext cx="11531599" cy="21539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ZA" sz="750">
                <a:solidFill>
                  <a:srgbClr val="000000"/>
                </a:solidFill>
                <a:latin typeface="Arial" panose="020B0604020202020204" pitchFamily="34" charset="0"/>
              </a:rPr>
              <a:t>Note: </a:t>
            </a:r>
          </a:p>
          <a:p>
            <a:r>
              <a:rPr lang="en-ZA" sz="750">
                <a:solidFill>
                  <a:srgbClr val="000000"/>
                </a:solidFill>
                <a:latin typeface="Arial" panose="020B0604020202020204" pitchFamily="34" charset="0"/>
              </a:rPr>
              <a:t>Source: </a:t>
            </a:r>
          </a:p>
        </p:txBody>
      </p:sp>
      <p:grpSp>
        <p:nvGrpSpPr>
          <p:cNvPr id="42" name="KeySuiteLabel001">
            <a:extLst>
              <a:ext uri="{FF2B5EF4-FFF2-40B4-BE49-F238E27FC236}">
                <a16:creationId xmlns:a16="http://schemas.microsoft.com/office/drawing/2014/main" id="{7564ABEA-36B3-C22B-8473-7F92083D022A}"/>
              </a:ext>
            </a:extLst>
          </p:cNvPr>
          <p:cNvGrpSpPr/>
          <p:nvPr/>
        </p:nvGrpSpPr>
        <p:grpSpPr>
          <a:xfrm>
            <a:off x="10966544" y="2114010"/>
            <a:ext cx="895053" cy="250953"/>
            <a:chOff x="10966544" y="960120"/>
            <a:chExt cx="895053" cy="250953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94522BB-704E-6D52-A3EB-4E79E9E53451}"/>
                </a:ext>
              </a:extLst>
            </p:cNvPr>
            <p:cNvSpPr txBox="1">
              <a:spLocks/>
            </p:cNvSpPr>
            <p:nvPr/>
          </p:nvSpPr>
          <p:spPr>
            <a:xfrm>
              <a:off x="10966544" y="960120"/>
              <a:ext cx="895053" cy="250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2009" tIns="25203" rIns="0" bIns="25203" rtlCol="0">
              <a:spAutoFit/>
            </a:bodyPr>
            <a:lstStyle/>
            <a:p>
              <a:pPr algn="r"/>
              <a:r>
                <a:rPr lang="en-ZA" sz="1300" b="1" spc="400">
                  <a:solidFill>
                    <a:srgbClr val="000000"/>
                  </a:solidFill>
                  <a:latin typeface="Arial" panose="020B0604020202020204" pitchFamily="34" charset="0"/>
                </a:rPr>
                <a:t>DRAFT</a:t>
              </a: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00EE791-4D5E-790E-00A5-B25EECBD9749}"/>
                </a:ext>
              </a:extLst>
            </p:cNvPr>
            <p:cNvCxnSpPr/>
            <p:nvPr/>
          </p:nvCxnSpPr>
          <p:spPr>
            <a:xfrm flipH="1">
              <a:off x="10966544" y="960120"/>
              <a:ext cx="50800" cy="250953"/>
            </a:xfrm>
            <a:prstGeom prst="line">
              <a:avLst/>
            </a:prstGeom>
            <a:ln w="19050">
              <a:solidFill>
                <a:srgbClr val="0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42645735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1EC81-BA38-574F-DE19-75F20172F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/>
              <a:t>Sample template | </a:t>
            </a:r>
            <a:r>
              <a:rPr lang="en-ZA" dirty="0"/>
              <a:t>A few sample slides to get your creative juices flowing – see  how quickly you can replicate them! (1/3)</a:t>
            </a:r>
            <a:endParaRPr lang="en-ZA" b="1" dirty="0"/>
          </a:p>
        </p:txBody>
      </p:sp>
      <p:grpSp>
        <p:nvGrpSpPr>
          <p:cNvPr id="6" name="KeySuiteHeader_TextBox 2">
            <a:extLst>
              <a:ext uri="{FF2B5EF4-FFF2-40B4-BE49-F238E27FC236}">
                <a16:creationId xmlns:a16="http://schemas.microsoft.com/office/drawing/2014/main" id="{5BCE4F8D-A0FB-61E5-76DC-881670DEBA66}"/>
              </a:ext>
            </a:extLst>
          </p:cNvPr>
          <p:cNvGrpSpPr/>
          <p:nvPr/>
        </p:nvGrpSpPr>
        <p:grpSpPr>
          <a:xfrm>
            <a:off x="8378275" y="1270000"/>
            <a:ext cx="3483525" cy="318924"/>
            <a:chOff x="8378275" y="1270000"/>
            <a:chExt cx="1792726" cy="318924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6CA9E11-7910-DD33-2288-C8EE2796A133}"/>
                </a:ext>
              </a:extLst>
            </p:cNvPr>
            <p:cNvSpPr txBox="1"/>
            <p:nvPr/>
          </p:nvSpPr>
          <p:spPr bwMode="gray">
            <a:xfrm>
              <a:off x="8378275" y="1270000"/>
              <a:ext cx="1792726" cy="318924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indent="0">
                <a:buNone/>
              </a:pPr>
              <a:r>
                <a:rPr lang="en-ZA" sz="1600" b="1"/>
                <a:t>Header goes here</a:t>
              </a:r>
              <a:endParaRPr lang="en-ZA" sz="1600" b="1" dirty="0" err="1"/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80419AC1-10D5-0397-E1AA-55E6DD6A5A70}"/>
                </a:ext>
              </a:extLst>
            </p:cNvPr>
            <p:cNvCxnSpPr>
              <a:cxnSpLocks/>
              <a:stCxn id="3" idx="3"/>
              <a:endCxn id="3" idx="2"/>
            </p:cNvCxnSpPr>
            <p:nvPr/>
          </p:nvCxnSpPr>
          <p:spPr bwMode="gray">
            <a:xfrm>
              <a:off x="8378275" y="1588924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KeySuiteHeader_TextBox 6">
            <a:extLst>
              <a:ext uri="{FF2B5EF4-FFF2-40B4-BE49-F238E27FC236}">
                <a16:creationId xmlns:a16="http://schemas.microsoft.com/office/drawing/2014/main" id="{8E867237-1E9E-8AC4-5DB8-FDF41861E193}"/>
              </a:ext>
            </a:extLst>
          </p:cNvPr>
          <p:cNvGrpSpPr/>
          <p:nvPr/>
        </p:nvGrpSpPr>
        <p:grpSpPr>
          <a:xfrm>
            <a:off x="4354237" y="1270000"/>
            <a:ext cx="3483525" cy="318924"/>
            <a:chOff x="4354237" y="1270000"/>
            <a:chExt cx="1792726" cy="31892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009600B-A6EF-498A-CA82-426AD10037C6}"/>
                </a:ext>
              </a:extLst>
            </p:cNvPr>
            <p:cNvSpPr txBox="1"/>
            <p:nvPr/>
          </p:nvSpPr>
          <p:spPr bwMode="gray">
            <a:xfrm>
              <a:off x="4354237" y="1270000"/>
              <a:ext cx="1792726" cy="318924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indent="0">
                <a:buNone/>
              </a:pPr>
              <a:r>
                <a:rPr lang="en-ZA" sz="1600" b="1"/>
                <a:t>Header goes here</a:t>
              </a:r>
              <a:endParaRPr lang="en-ZA" sz="1600" b="1" dirty="0" err="1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68D55AF-57D8-390A-C885-176183AA7299}"/>
                </a:ext>
              </a:extLst>
            </p:cNvPr>
            <p:cNvCxnSpPr>
              <a:cxnSpLocks/>
              <a:stCxn id="7" idx="3"/>
              <a:endCxn id="7" idx="2"/>
            </p:cNvCxnSpPr>
            <p:nvPr/>
          </p:nvCxnSpPr>
          <p:spPr bwMode="gray">
            <a:xfrm>
              <a:off x="4354237" y="1588924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KeySuiteHeader_TextBox 9">
            <a:extLst>
              <a:ext uri="{FF2B5EF4-FFF2-40B4-BE49-F238E27FC236}">
                <a16:creationId xmlns:a16="http://schemas.microsoft.com/office/drawing/2014/main" id="{C3A34688-9B7A-B4AE-EEF3-049039C51977}"/>
              </a:ext>
            </a:extLst>
          </p:cNvPr>
          <p:cNvGrpSpPr/>
          <p:nvPr/>
        </p:nvGrpSpPr>
        <p:grpSpPr>
          <a:xfrm>
            <a:off x="330200" y="1270000"/>
            <a:ext cx="3483525" cy="318924"/>
            <a:chOff x="330200" y="1270000"/>
            <a:chExt cx="1792726" cy="31892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5FCAE67-CCAE-222A-D6B2-35D07AA337EF}"/>
                </a:ext>
              </a:extLst>
            </p:cNvPr>
            <p:cNvSpPr txBox="1"/>
            <p:nvPr/>
          </p:nvSpPr>
          <p:spPr bwMode="gray">
            <a:xfrm>
              <a:off x="330200" y="1270000"/>
              <a:ext cx="1792726" cy="318924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indent="0">
                <a:buNone/>
              </a:pPr>
              <a:r>
                <a:rPr lang="en-ZA" sz="1600" b="1"/>
                <a:t>Header goes here</a:t>
              </a:r>
              <a:endParaRPr lang="en-ZA" sz="1600" b="1" dirty="0" err="1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4C0AF8A-21C5-1AE2-55DD-930F3DE2A1E6}"/>
                </a:ext>
              </a:extLst>
            </p:cNvPr>
            <p:cNvCxnSpPr>
              <a:cxnSpLocks/>
              <a:stCxn id="10" idx="3"/>
              <a:endCxn id="10" idx="2"/>
            </p:cNvCxnSpPr>
            <p:nvPr/>
          </p:nvCxnSpPr>
          <p:spPr bwMode="gray">
            <a:xfrm>
              <a:off x="330200" y="1588924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64E43CF-FA13-748B-377F-DB57029C4A23}"/>
              </a:ext>
            </a:extLst>
          </p:cNvPr>
          <p:cNvSpPr txBox="1"/>
          <p:nvPr/>
        </p:nvSpPr>
        <p:spPr bwMode="gray">
          <a:xfrm>
            <a:off x="8378275" y="1714500"/>
            <a:ext cx="3483525" cy="3750633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indent="-180023">
              <a:spcBef>
                <a:spcPts val="1200"/>
              </a:spcBef>
              <a:buChar char="•"/>
            </a:pPr>
            <a:r>
              <a:rPr lang="en-GB" sz="1600"/>
              <a:t>Type text here</a:t>
            </a:r>
          </a:p>
          <a:p>
            <a:pPr marL="356445" lvl="1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</a:p>
          <a:p>
            <a:pPr marL="532867" lvl="2" indent="-180023">
              <a:spcBef>
                <a:spcPts val="600"/>
              </a:spcBef>
              <a:buChar char="&gt;"/>
            </a:pPr>
            <a:r>
              <a:rPr lang="en-GB" sz="1400"/>
              <a:t>Type text here</a:t>
            </a:r>
          </a:p>
          <a:p>
            <a:pPr marL="712889" lvl="3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</a:p>
          <a:p>
            <a:pPr marL="176422" indent="-180023">
              <a:spcBef>
                <a:spcPts val="1200"/>
              </a:spcBef>
              <a:buChar char="•"/>
            </a:pPr>
            <a:r>
              <a:rPr lang="en-GB" sz="1600"/>
              <a:t>Type text here</a:t>
            </a:r>
          </a:p>
          <a:p>
            <a:pPr marL="356445" lvl="1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</a:p>
          <a:p>
            <a:pPr marL="532867" lvl="2" indent="-180023">
              <a:spcBef>
                <a:spcPts val="600"/>
              </a:spcBef>
              <a:buChar char="&gt;"/>
            </a:pPr>
            <a:r>
              <a:rPr lang="en-GB" sz="1400"/>
              <a:t>Type text here</a:t>
            </a:r>
          </a:p>
          <a:p>
            <a:pPr marL="712889" lvl="3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</a:p>
          <a:p>
            <a:pPr marL="176422" indent="-180023">
              <a:spcBef>
                <a:spcPts val="1200"/>
              </a:spcBef>
              <a:buChar char="•"/>
            </a:pPr>
            <a:r>
              <a:rPr lang="en-GB" sz="1600"/>
              <a:t>Type text here</a:t>
            </a:r>
          </a:p>
          <a:p>
            <a:pPr marL="356445" lvl="1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</a:p>
          <a:p>
            <a:pPr marL="532867" lvl="2" indent="-180023">
              <a:spcBef>
                <a:spcPts val="600"/>
              </a:spcBef>
              <a:buChar char="&gt;"/>
            </a:pPr>
            <a:r>
              <a:rPr lang="en-GB" sz="1400"/>
              <a:t>Type text here</a:t>
            </a:r>
          </a:p>
          <a:p>
            <a:pPr marL="712889" lvl="3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  <a:endParaRPr lang="en-ZA" sz="1400" dirty="0" err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544039-65A7-FAAF-BD84-DF42B6FBF641}"/>
              </a:ext>
            </a:extLst>
          </p:cNvPr>
          <p:cNvSpPr txBox="1"/>
          <p:nvPr/>
        </p:nvSpPr>
        <p:spPr bwMode="gray">
          <a:xfrm>
            <a:off x="4354237" y="1714500"/>
            <a:ext cx="3483525" cy="3750633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indent="-180023">
              <a:spcBef>
                <a:spcPts val="1200"/>
              </a:spcBef>
              <a:buChar char="•"/>
            </a:pPr>
            <a:r>
              <a:rPr lang="en-GB" sz="1600"/>
              <a:t>Type text here</a:t>
            </a:r>
          </a:p>
          <a:p>
            <a:pPr marL="356445" lvl="1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</a:p>
          <a:p>
            <a:pPr marL="532867" lvl="2" indent="-180023">
              <a:spcBef>
                <a:spcPts val="600"/>
              </a:spcBef>
              <a:buChar char="&gt;"/>
            </a:pPr>
            <a:r>
              <a:rPr lang="en-GB" sz="1400"/>
              <a:t>Type text here</a:t>
            </a:r>
          </a:p>
          <a:p>
            <a:pPr marL="712889" lvl="3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</a:p>
          <a:p>
            <a:pPr marL="176422" indent="-180023">
              <a:spcBef>
                <a:spcPts val="1200"/>
              </a:spcBef>
              <a:buChar char="•"/>
            </a:pPr>
            <a:r>
              <a:rPr lang="en-GB" sz="1600"/>
              <a:t>Type text here</a:t>
            </a:r>
          </a:p>
          <a:p>
            <a:pPr marL="356445" lvl="1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</a:p>
          <a:p>
            <a:pPr marL="532867" lvl="2" indent="-180023">
              <a:spcBef>
                <a:spcPts val="600"/>
              </a:spcBef>
              <a:buChar char="&gt;"/>
            </a:pPr>
            <a:r>
              <a:rPr lang="en-GB" sz="1400"/>
              <a:t>Type text here</a:t>
            </a:r>
          </a:p>
          <a:p>
            <a:pPr marL="712889" lvl="3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</a:p>
          <a:p>
            <a:pPr marL="176422" indent="-180023">
              <a:spcBef>
                <a:spcPts val="1200"/>
              </a:spcBef>
              <a:buChar char="•"/>
            </a:pPr>
            <a:r>
              <a:rPr lang="en-GB" sz="1600"/>
              <a:t>Type text here</a:t>
            </a:r>
          </a:p>
          <a:p>
            <a:pPr marL="356445" lvl="1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</a:p>
          <a:p>
            <a:pPr marL="532867" lvl="2" indent="-180023">
              <a:spcBef>
                <a:spcPts val="600"/>
              </a:spcBef>
              <a:buChar char="&gt;"/>
            </a:pPr>
            <a:r>
              <a:rPr lang="en-GB" sz="1400"/>
              <a:t>Type text here</a:t>
            </a:r>
          </a:p>
          <a:p>
            <a:pPr marL="712889" lvl="3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  <a:endParaRPr lang="en-ZA" sz="1400" dirty="0" err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6371AC-67C7-5724-A684-0E64DD4787AB}"/>
              </a:ext>
            </a:extLst>
          </p:cNvPr>
          <p:cNvSpPr txBox="1"/>
          <p:nvPr/>
        </p:nvSpPr>
        <p:spPr bwMode="gray">
          <a:xfrm>
            <a:off x="330200" y="1714500"/>
            <a:ext cx="3483525" cy="3750633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indent="-180023">
              <a:spcBef>
                <a:spcPts val="1200"/>
              </a:spcBef>
              <a:buChar char="•"/>
            </a:pPr>
            <a:r>
              <a:rPr lang="en-GB" sz="1600"/>
              <a:t>Type text here</a:t>
            </a:r>
          </a:p>
          <a:p>
            <a:pPr marL="356445" lvl="1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</a:p>
          <a:p>
            <a:pPr marL="532867" lvl="2" indent="-180023">
              <a:spcBef>
                <a:spcPts val="600"/>
              </a:spcBef>
              <a:buChar char="&gt;"/>
            </a:pPr>
            <a:r>
              <a:rPr lang="en-GB" sz="1400"/>
              <a:t>Type text here</a:t>
            </a:r>
          </a:p>
          <a:p>
            <a:pPr marL="712889" lvl="3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</a:p>
          <a:p>
            <a:pPr marL="176422" indent="-180023">
              <a:spcBef>
                <a:spcPts val="1200"/>
              </a:spcBef>
              <a:buChar char="•"/>
            </a:pPr>
            <a:r>
              <a:rPr lang="en-GB" sz="1600"/>
              <a:t>Type text here</a:t>
            </a:r>
          </a:p>
          <a:p>
            <a:pPr marL="356445" lvl="1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</a:p>
          <a:p>
            <a:pPr marL="532867" lvl="2" indent="-180023">
              <a:spcBef>
                <a:spcPts val="600"/>
              </a:spcBef>
              <a:buChar char="&gt;"/>
            </a:pPr>
            <a:r>
              <a:rPr lang="en-GB" sz="1400"/>
              <a:t>Type text here</a:t>
            </a:r>
          </a:p>
          <a:p>
            <a:pPr marL="712889" lvl="3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</a:p>
          <a:p>
            <a:pPr marL="176422" indent="-180023">
              <a:spcBef>
                <a:spcPts val="1200"/>
              </a:spcBef>
              <a:buChar char="•"/>
            </a:pPr>
            <a:r>
              <a:rPr lang="en-GB" sz="1600"/>
              <a:t>Type text here</a:t>
            </a:r>
          </a:p>
          <a:p>
            <a:pPr marL="356445" lvl="1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</a:p>
          <a:p>
            <a:pPr marL="532867" lvl="2" indent="-180023">
              <a:spcBef>
                <a:spcPts val="600"/>
              </a:spcBef>
              <a:buChar char="&gt;"/>
            </a:pPr>
            <a:r>
              <a:rPr lang="en-GB" sz="1400"/>
              <a:t>Type text here</a:t>
            </a:r>
          </a:p>
          <a:p>
            <a:pPr marL="712889" lvl="3" indent="-180023">
              <a:spcBef>
                <a:spcPts val="600"/>
              </a:spcBef>
              <a:buChar char="–"/>
            </a:pPr>
            <a:r>
              <a:rPr lang="en-GB" sz="1400"/>
              <a:t>Type text here</a:t>
            </a:r>
            <a:endParaRPr lang="en-ZA" sz="1400" dirty="0" err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5A7487-9104-DECF-C292-22C34644AAB4}"/>
              </a:ext>
            </a:extLst>
          </p:cNvPr>
          <p:cNvSpPr txBox="1">
            <a:spLocks/>
          </p:cNvSpPr>
          <p:nvPr/>
        </p:nvSpPr>
        <p:spPr bwMode="gray">
          <a:xfrm>
            <a:off x="330200" y="6309360"/>
            <a:ext cx="11531599" cy="21539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indent="0">
              <a:buNone/>
            </a:pPr>
            <a:r>
              <a:rPr lang="en-ZA" sz="750">
                <a:solidFill>
                  <a:srgbClr val="000000"/>
                </a:solidFill>
              </a:rPr>
              <a:t>Note: </a:t>
            </a:r>
          </a:p>
          <a:p>
            <a:pPr marL="0" indent="0">
              <a:buNone/>
            </a:pPr>
            <a:r>
              <a:rPr lang="en-ZA" sz="750">
                <a:solidFill>
                  <a:srgbClr val="000000"/>
                </a:solidFill>
              </a:rPr>
              <a:t>Source: </a:t>
            </a:r>
            <a:endParaRPr lang="en-ZA" sz="750" dirty="0" err="1">
              <a:solidFill>
                <a:srgbClr val="000000"/>
              </a:solidFill>
            </a:endParaRPr>
          </a:p>
        </p:txBody>
      </p:sp>
      <p:grpSp>
        <p:nvGrpSpPr>
          <p:cNvPr id="19" name="KeySuiteLabel001">
            <a:extLst>
              <a:ext uri="{FF2B5EF4-FFF2-40B4-BE49-F238E27FC236}">
                <a16:creationId xmlns:a16="http://schemas.microsoft.com/office/drawing/2014/main" id="{67FC5B52-7882-84DF-4D62-6160E02FA42A}"/>
              </a:ext>
            </a:extLst>
          </p:cNvPr>
          <p:cNvGrpSpPr/>
          <p:nvPr/>
        </p:nvGrpSpPr>
        <p:grpSpPr>
          <a:xfrm>
            <a:off x="10966544" y="960120"/>
            <a:ext cx="895053" cy="250953"/>
            <a:chOff x="10966544" y="960120"/>
            <a:chExt cx="895053" cy="25095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CC1E223-5534-AB91-4FBC-D5F3876B4757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966544" y="960120"/>
              <a:ext cx="895053" cy="250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2009" tIns="25203" rIns="0" bIns="25203" rtlCol="0">
              <a:spAutoFit/>
            </a:bodyPr>
            <a:lstStyle/>
            <a:p>
              <a:pPr marL="0" indent="0" algn="r">
                <a:buNone/>
              </a:pPr>
              <a:r>
                <a:rPr lang="en-ZA" sz="1300" b="1" spc="400">
                  <a:solidFill>
                    <a:srgbClr val="000000"/>
                  </a:solidFill>
                </a:rPr>
                <a:t>DRAFT</a:t>
              </a:r>
              <a:endParaRPr lang="en-ZA" sz="1300" b="1" spc="400" dirty="0" err="1">
                <a:solidFill>
                  <a:srgbClr val="000000"/>
                </a:solidFill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DF11570-253E-D054-2E08-36ADFE22FA26}"/>
                </a:ext>
              </a:extLst>
            </p:cNvPr>
            <p:cNvCxnSpPr/>
            <p:nvPr/>
          </p:nvCxnSpPr>
          <p:spPr bwMode="gray">
            <a:xfrm flipH="1">
              <a:off x="10966544" y="960120"/>
              <a:ext cx="50800" cy="250953"/>
            </a:xfrm>
            <a:prstGeom prst="line">
              <a:avLst/>
            </a:prstGeom>
            <a:ln w="19050" cap="flat">
              <a:solidFill>
                <a:srgbClr val="000000"/>
              </a:solidFill>
              <a:prstDash val="solid"/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KeySuite_Group_Sticker_Group 21">
            <a:extLst>
              <a:ext uri="{FF2B5EF4-FFF2-40B4-BE49-F238E27FC236}">
                <a16:creationId xmlns:a16="http://schemas.microsoft.com/office/drawing/2014/main" id="{C832FF4A-FCE2-E131-5DB2-FAE44F5A6C65}"/>
              </a:ext>
            </a:extLst>
          </p:cNvPr>
          <p:cNvGrpSpPr/>
          <p:nvPr/>
        </p:nvGrpSpPr>
        <p:grpSpPr>
          <a:xfrm>
            <a:off x="0" y="944429"/>
            <a:ext cx="3653911" cy="226602"/>
            <a:chOff x="0" y="944429"/>
            <a:chExt cx="3653911" cy="226602"/>
          </a:xfrm>
        </p:grpSpPr>
        <p:sp>
          <p:nvSpPr>
            <p:cNvPr id="21" name="KeySuite_Sticker_Rectangle 20">
              <a:extLst>
                <a:ext uri="{FF2B5EF4-FFF2-40B4-BE49-F238E27FC236}">
                  <a16:creationId xmlns:a16="http://schemas.microsoft.com/office/drawing/2014/main" id="{99632F25-4C23-F1A6-1C3F-F6C28EDE214D}"/>
                </a:ext>
              </a:extLst>
            </p:cNvPr>
            <p:cNvSpPr>
              <a:spLocks/>
            </p:cNvSpPr>
            <p:nvPr/>
          </p:nvSpPr>
          <p:spPr bwMode="gray">
            <a:xfrm>
              <a:off x="1839350" y="944429"/>
              <a:ext cx="1814561" cy="226602"/>
            </a:xfrm>
            <a:custGeom>
              <a:avLst/>
              <a:gdLst>
                <a:gd name="connsiteX0" fmla="*/ 0 w 1738361"/>
                <a:gd name="connsiteY0" fmla="*/ 0 h 226602"/>
                <a:gd name="connsiteX1" fmla="*/ 1738361 w 1738361"/>
                <a:gd name="connsiteY1" fmla="*/ 0 h 226602"/>
                <a:gd name="connsiteX2" fmla="*/ 1738361 w 1738361"/>
                <a:gd name="connsiteY2" fmla="*/ 226602 h 226602"/>
                <a:gd name="connsiteX3" fmla="*/ 0 w 1738361"/>
                <a:gd name="connsiteY3" fmla="*/ 226602 h 226602"/>
                <a:gd name="connsiteX4" fmla="*/ 0 w 1738361"/>
                <a:gd name="connsiteY4" fmla="*/ 0 h 226602"/>
                <a:gd name="connsiteX0" fmla="*/ 0 w 1776461"/>
                <a:gd name="connsiteY0" fmla="*/ 0 h 226602"/>
                <a:gd name="connsiteX1" fmla="*/ 1776461 w 1776461"/>
                <a:gd name="connsiteY1" fmla="*/ 0 h 226602"/>
                <a:gd name="connsiteX2" fmla="*/ 1738361 w 1776461"/>
                <a:gd name="connsiteY2" fmla="*/ 226602 h 226602"/>
                <a:gd name="connsiteX3" fmla="*/ 0 w 1776461"/>
                <a:gd name="connsiteY3" fmla="*/ 226602 h 226602"/>
                <a:gd name="connsiteX4" fmla="*/ 0 w 1776461"/>
                <a:gd name="connsiteY4" fmla="*/ 0 h 226602"/>
                <a:gd name="connsiteX0" fmla="*/ 38100 w 1814561"/>
                <a:gd name="connsiteY0" fmla="*/ 0 h 226602"/>
                <a:gd name="connsiteX1" fmla="*/ 1814561 w 1814561"/>
                <a:gd name="connsiteY1" fmla="*/ 0 h 226602"/>
                <a:gd name="connsiteX2" fmla="*/ 1776461 w 1814561"/>
                <a:gd name="connsiteY2" fmla="*/ 226602 h 226602"/>
                <a:gd name="connsiteX3" fmla="*/ 0 w 1814561"/>
                <a:gd name="connsiteY3" fmla="*/ 226602 h 226602"/>
                <a:gd name="connsiteX4" fmla="*/ 38100 w 1814561"/>
                <a:gd name="connsiteY4" fmla="*/ 0 h 22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4561" h="226602">
                  <a:moveTo>
                    <a:pt x="38100" y="0"/>
                  </a:moveTo>
                  <a:lnTo>
                    <a:pt x="1814561" y="0"/>
                  </a:lnTo>
                  <a:lnTo>
                    <a:pt x="1776461" y="226602"/>
                  </a:lnTo>
                  <a:lnTo>
                    <a:pt x="0" y="226602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B4B4B4"/>
            </a:solidFill>
            <a:ln w="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44018" tIns="36005" rIns="144018" bIns="36005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indent="0">
                <a:buNone/>
              </a:pPr>
              <a:r>
                <a:rPr lang="en-ZA" sz="1000" b="1" spc="400">
                  <a:solidFill>
                    <a:srgbClr val="FFFFFF"/>
                  </a:solidFill>
                </a:rPr>
                <a:t>SUB-SECTION</a:t>
              </a:r>
              <a:endParaRPr lang="en-ZA" sz="1000" b="1" spc="400" dirty="0" err="1">
                <a:solidFill>
                  <a:srgbClr val="FFFFFF"/>
                </a:solidFill>
              </a:endParaRPr>
            </a:p>
          </p:txBody>
        </p:sp>
        <p:sp>
          <p:nvSpPr>
            <p:cNvPr id="20" name="KeySuite_Sticker_Rectangle 19">
              <a:extLst>
                <a:ext uri="{FF2B5EF4-FFF2-40B4-BE49-F238E27FC236}">
                  <a16:creationId xmlns:a16="http://schemas.microsoft.com/office/drawing/2014/main" id="{46D55E8A-DF8B-0F6E-B471-64CA0B3590F7}"/>
                </a:ext>
              </a:extLst>
            </p:cNvPr>
            <p:cNvSpPr>
              <a:spLocks/>
            </p:cNvSpPr>
            <p:nvPr/>
          </p:nvSpPr>
          <p:spPr bwMode="gray">
            <a:xfrm>
              <a:off x="0" y="944429"/>
              <a:ext cx="1877450" cy="226602"/>
            </a:xfrm>
            <a:custGeom>
              <a:avLst/>
              <a:gdLst>
                <a:gd name="connsiteX0" fmla="*/ 0 w 1839350"/>
                <a:gd name="connsiteY0" fmla="*/ 0 h 226602"/>
                <a:gd name="connsiteX1" fmla="*/ 1839350 w 1839350"/>
                <a:gd name="connsiteY1" fmla="*/ 0 h 226602"/>
                <a:gd name="connsiteX2" fmla="*/ 1839350 w 1839350"/>
                <a:gd name="connsiteY2" fmla="*/ 226602 h 226602"/>
                <a:gd name="connsiteX3" fmla="*/ 0 w 1839350"/>
                <a:gd name="connsiteY3" fmla="*/ 226602 h 226602"/>
                <a:gd name="connsiteX4" fmla="*/ 0 w 1839350"/>
                <a:gd name="connsiteY4" fmla="*/ 0 h 226602"/>
                <a:gd name="connsiteX0" fmla="*/ 0 w 1877450"/>
                <a:gd name="connsiteY0" fmla="*/ 0 h 226602"/>
                <a:gd name="connsiteX1" fmla="*/ 1877450 w 1877450"/>
                <a:gd name="connsiteY1" fmla="*/ 0 h 226602"/>
                <a:gd name="connsiteX2" fmla="*/ 1839350 w 1877450"/>
                <a:gd name="connsiteY2" fmla="*/ 226602 h 226602"/>
                <a:gd name="connsiteX3" fmla="*/ 0 w 1877450"/>
                <a:gd name="connsiteY3" fmla="*/ 226602 h 226602"/>
                <a:gd name="connsiteX4" fmla="*/ 0 w 1877450"/>
                <a:gd name="connsiteY4" fmla="*/ 0 h 22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7450" h="226602">
                  <a:moveTo>
                    <a:pt x="0" y="0"/>
                  </a:moveTo>
                  <a:lnTo>
                    <a:pt x="1877450" y="0"/>
                  </a:lnTo>
                  <a:lnTo>
                    <a:pt x="1839350" y="226602"/>
                  </a:lnTo>
                  <a:lnTo>
                    <a:pt x="0" y="2266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5C5C"/>
            </a:solidFill>
            <a:ln w="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44018" tIns="36005" rIns="144018" bIns="36005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indent="0">
                <a:buNone/>
              </a:pPr>
              <a:r>
                <a:rPr lang="en-ZA" sz="1000" b="1" spc="400">
                  <a:solidFill>
                    <a:srgbClr val="FFFFFF"/>
                  </a:solidFill>
                </a:rPr>
                <a:t>MAIN SECTION</a:t>
              </a:r>
              <a:endParaRPr lang="en-ZA" sz="1000" b="1" spc="400" dirty="0" err="1">
                <a:solidFill>
                  <a:srgbClr val="FFFFFF"/>
                </a:solidFill>
              </a:endParaRPr>
            </a:p>
          </p:txBody>
        </p:sp>
      </p:grpSp>
      <p:grpSp>
        <p:nvGrpSpPr>
          <p:cNvPr id="27" name="KeySuite_Group_DownArrow_Group 26">
            <a:extLst>
              <a:ext uri="{FF2B5EF4-FFF2-40B4-BE49-F238E27FC236}">
                <a16:creationId xmlns:a16="http://schemas.microsoft.com/office/drawing/2014/main" id="{B6FBEC10-0D74-D26A-4443-E5FBB989F0DA}"/>
              </a:ext>
            </a:extLst>
          </p:cNvPr>
          <p:cNvGrpSpPr/>
          <p:nvPr/>
        </p:nvGrpSpPr>
        <p:grpSpPr>
          <a:xfrm>
            <a:off x="330200" y="5486400"/>
            <a:ext cx="11531600" cy="822191"/>
            <a:chOff x="330200" y="5486400"/>
            <a:chExt cx="11531600" cy="822191"/>
          </a:xfrm>
        </p:grpSpPr>
        <p:sp>
          <p:nvSpPr>
            <p:cNvPr id="23" name="Arrow: Down 22">
              <a:extLst>
                <a:ext uri="{FF2B5EF4-FFF2-40B4-BE49-F238E27FC236}">
                  <a16:creationId xmlns:a16="http://schemas.microsoft.com/office/drawing/2014/main" id="{94C544A8-A932-ABE5-D0D4-45C1900805BD}"/>
                </a:ext>
              </a:extLst>
            </p:cNvPr>
            <p:cNvSpPr>
              <a:spLocks/>
            </p:cNvSpPr>
            <p:nvPr/>
          </p:nvSpPr>
          <p:spPr bwMode="gray">
            <a:xfrm>
              <a:off x="5663565" y="5486400"/>
              <a:ext cx="864870" cy="360362"/>
            </a:xfrm>
            <a:prstGeom prst="downArrow">
              <a:avLst>
                <a:gd name="adj1" fmla="val 60000"/>
                <a:gd name="adj2" fmla="val 60000"/>
              </a:avLst>
            </a:prstGeom>
            <a:solidFill>
              <a:srgbClr val="FFFFFF"/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buNone/>
              </a:pPr>
              <a:endParaRPr lang="en-ZA" sz="16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24" name="KeySuite_DownArrow_Straight Connector 23">
              <a:extLst>
                <a:ext uri="{FF2B5EF4-FFF2-40B4-BE49-F238E27FC236}">
                  <a16:creationId xmlns:a16="http://schemas.microsoft.com/office/drawing/2014/main" id="{0978ADCD-50E5-7372-0A84-FC34E46A6402}"/>
                </a:ext>
              </a:extLst>
            </p:cNvPr>
            <p:cNvCxnSpPr/>
            <p:nvPr/>
          </p:nvCxnSpPr>
          <p:spPr bwMode="gray">
            <a:xfrm>
              <a:off x="330200" y="5760720"/>
              <a:ext cx="5419852" cy="0"/>
            </a:xfrm>
            <a:prstGeom prst="line">
              <a:avLst/>
            </a:prstGeom>
            <a:ln w="12700" cap="flat">
              <a:solidFill>
                <a:srgbClr val="00206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KeySuite_DownArrow_Straight Connector 24">
              <a:extLst>
                <a:ext uri="{FF2B5EF4-FFF2-40B4-BE49-F238E27FC236}">
                  <a16:creationId xmlns:a16="http://schemas.microsoft.com/office/drawing/2014/main" id="{2CC216F4-6DA5-0FBC-70CA-E043F156A9D7}"/>
                </a:ext>
              </a:extLst>
            </p:cNvPr>
            <p:cNvCxnSpPr/>
            <p:nvPr/>
          </p:nvCxnSpPr>
          <p:spPr bwMode="gray">
            <a:xfrm>
              <a:off x="6441948" y="5760720"/>
              <a:ext cx="5419852" cy="0"/>
            </a:xfrm>
            <a:prstGeom prst="line">
              <a:avLst/>
            </a:prstGeom>
            <a:ln w="12700" cap="flat">
              <a:solidFill>
                <a:srgbClr val="00206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KeySuite_DownArrow_TextBox 25">
              <a:extLst>
                <a:ext uri="{FF2B5EF4-FFF2-40B4-BE49-F238E27FC236}">
                  <a16:creationId xmlns:a16="http://schemas.microsoft.com/office/drawing/2014/main" id="{7CB94A12-8180-21D7-7571-FD43A8DCC4F2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0200" y="5859621"/>
              <a:ext cx="11531600" cy="448970"/>
            </a:xfrm>
            <a:prstGeom prst="rect">
              <a:avLst/>
            </a:prstGeom>
            <a:noFill/>
          </p:spPr>
          <p:txBody>
            <a:bodyPr vert="horz" wrap="square" lIns="36005" tIns="36005" rIns="36005" bIns="180023" rtlCol="0">
              <a:spAutoFit/>
            </a:bodyPr>
            <a:lstStyle/>
            <a:p>
              <a:pPr marL="0" indent="0" algn="ctr">
                <a:buNone/>
              </a:pPr>
              <a:r>
                <a:rPr lang="en-GB" sz="1500" b="1">
                  <a:solidFill>
                    <a:srgbClr val="002060"/>
                  </a:solidFill>
                </a:rPr>
                <a:t>Write the slide takeaway here</a:t>
              </a:r>
              <a:endParaRPr lang="en-ZA" sz="1500" b="1" dirty="0" err="1">
                <a:solidFill>
                  <a:srgbClr val="002060"/>
                </a:solidFill>
              </a:endParaRPr>
            </a:p>
          </p:txBody>
        </p:sp>
      </p:grpSp>
      <p:sp>
        <p:nvSpPr>
          <p:cNvPr id="28" name="Action_Circle_28">
            <a:extLst>
              <a:ext uri="{FF2B5EF4-FFF2-40B4-BE49-F238E27FC236}">
                <a16:creationId xmlns:a16="http://schemas.microsoft.com/office/drawing/2014/main" id="{66FCEA49-9481-BBDD-AD28-1D532A2BD1DC}"/>
              </a:ext>
            </a:extLst>
          </p:cNvPr>
          <p:cNvSpPr>
            <a:spLocks noChangeAspect="1"/>
          </p:cNvSpPr>
          <p:nvPr/>
        </p:nvSpPr>
        <p:spPr bwMode="gray">
          <a:xfrm>
            <a:off x="11303000" y="0"/>
            <a:ext cx="889000" cy="889000"/>
          </a:xfrm>
          <a:prstGeom prst="ellipse">
            <a:avLst/>
          </a:prstGeom>
          <a:solidFill>
            <a:srgbClr val="FFFF00">
              <a:alpha val="90000"/>
            </a:srgbClr>
          </a:solidFill>
          <a:ln w="19050">
            <a:solidFill>
              <a:srgbClr val="FFFFFF"/>
            </a:solidFill>
          </a:ln>
          <a:effectLst>
            <a:outerShdw blurRad="50800" dist="44901" dir="2699989" algn="tl">
              <a:srgbClr val="01022B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1300">
                <a:solidFill>
                  <a:srgbClr val="000000"/>
                </a:solidFill>
              </a:rPr>
              <a:t>KS to review</a:t>
            </a:r>
            <a:endParaRPr lang="en-ZA" sz="1300" dirty="0" err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4896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77DB2B-0546-A6D1-B1BB-A10F79E62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BC720-BF5D-F32F-01C8-79ABB9BA7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/>
              <a:t>Sample template | </a:t>
            </a:r>
            <a:r>
              <a:rPr lang="en-ZA" dirty="0"/>
              <a:t>A few sample slides to get your creative juices flowing – see  how quickly you can replicate them! (2/3)</a:t>
            </a:r>
            <a:endParaRPr lang="en-ZA" b="1" dirty="0"/>
          </a:p>
        </p:txBody>
      </p:sp>
      <p:grpSp>
        <p:nvGrpSpPr>
          <p:cNvPr id="19" name="KeySuiteLabel001">
            <a:extLst>
              <a:ext uri="{FF2B5EF4-FFF2-40B4-BE49-F238E27FC236}">
                <a16:creationId xmlns:a16="http://schemas.microsoft.com/office/drawing/2014/main" id="{C912B2BB-6D34-021B-32B7-16DEA4D64F88}"/>
              </a:ext>
            </a:extLst>
          </p:cNvPr>
          <p:cNvGrpSpPr/>
          <p:nvPr/>
        </p:nvGrpSpPr>
        <p:grpSpPr>
          <a:xfrm>
            <a:off x="10966544" y="960120"/>
            <a:ext cx="895053" cy="250953"/>
            <a:chOff x="10966544" y="960120"/>
            <a:chExt cx="895053" cy="25095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D93BCF3-B280-64CC-8FB1-0A4CA888AE0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966544" y="960120"/>
              <a:ext cx="895053" cy="250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2009" tIns="25203" rIns="0" bIns="25203" rtlCol="0">
              <a:spAutoFit/>
            </a:bodyPr>
            <a:lstStyle/>
            <a:p>
              <a:pPr marL="0" indent="0" algn="r">
                <a:buNone/>
              </a:pPr>
              <a:r>
                <a:rPr lang="en-ZA" sz="1300" b="1" spc="400">
                  <a:solidFill>
                    <a:srgbClr val="000000"/>
                  </a:solidFill>
                </a:rPr>
                <a:t>DRAFT</a:t>
              </a:r>
              <a:endParaRPr lang="en-ZA" sz="1300" b="1" spc="400" dirty="0" err="1">
                <a:solidFill>
                  <a:srgbClr val="000000"/>
                </a:solidFill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E9E10B7-5A32-ACFD-AF1A-85E513EDD709}"/>
                </a:ext>
              </a:extLst>
            </p:cNvPr>
            <p:cNvCxnSpPr/>
            <p:nvPr/>
          </p:nvCxnSpPr>
          <p:spPr bwMode="gray">
            <a:xfrm flipH="1">
              <a:off x="10966544" y="960120"/>
              <a:ext cx="50800" cy="250953"/>
            </a:xfrm>
            <a:prstGeom prst="line">
              <a:avLst/>
            </a:prstGeom>
            <a:ln w="19050" cap="flat">
              <a:solidFill>
                <a:srgbClr val="000000"/>
              </a:solidFill>
              <a:prstDash val="solid"/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KeySuite_Group_Sticker_Group 21">
            <a:extLst>
              <a:ext uri="{FF2B5EF4-FFF2-40B4-BE49-F238E27FC236}">
                <a16:creationId xmlns:a16="http://schemas.microsoft.com/office/drawing/2014/main" id="{5132495C-FDDB-59E0-C529-D700AB831C70}"/>
              </a:ext>
            </a:extLst>
          </p:cNvPr>
          <p:cNvGrpSpPr/>
          <p:nvPr/>
        </p:nvGrpSpPr>
        <p:grpSpPr>
          <a:xfrm>
            <a:off x="0" y="944429"/>
            <a:ext cx="3653911" cy="226602"/>
            <a:chOff x="0" y="944429"/>
            <a:chExt cx="3653911" cy="226602"/>
          </a:xfrm>
        </p:grpSpPr>
        <p:sp>
          <p:nvSpPr>
            <p:cNvPr id="21" name="KeySuite_Sticker_Rectangle 20">
              <a:extLst>
                <a:ext uri="{FF2B5EF4-FFF2-40B4-BE49-F238E27FC236}">
                  <a16:creationId xmlns:a16="http://schemas.microsoft.com/office/drawing/2014/main" id="{3E57F15B-BC45-63B1-8F1A-75CAB589AE2F}"/>
                </a:ext>
              </a:extLst>
            </p:cNvPr>
            <p:cNvSpPr>
              <a:spLocks/>
            </p:cNvSpPr>
            <p:nvPr/>
          </p:nvSpPr>
          <p:spPr bwMode="gray">
            <a:xfrm>
              <a:off x="1839350" y="944429"/>
              <a:ext cx="1814561" cy="226602"/>
            </a:xfrm>
            <a:custGeom>
              <a:avLst/>
              <a:gdLst>
                <a:gd name="connsiteX0" fmla="*/ 0 w 1738361"/>
                <a:gd name="connsiteY0" fmla="*/ 0 h 226602"/>
                <a:gd name="connsiteX1" fmla="*/ 1738361 w 1738361"/>
                <a:gd name="connsiteY1" fmla="*/ 0 h 226602"/>
                <a:gd name="connsiteX2" fmla="*/ 1738361 w 1738361"/>
                <a:gd name="connsiteY2" fmla="*/ 226602 h 226602"/>
                <a:gd name="connsiteX3" fmla="*/ 0 w 1738361"/>
                <a:gd name="connsiteY3" fmla="*/ 226602 h 226602"/>
                <a:gd name="connsiteX4" fmla="*/ 0 w 1738361"/>
                <a:gd name="connsiteY4" fmla="*/ 0 h 226602"/>
                <a:gd name="connsiteX0" fmla="*/ 0 w 1776461"/>
                <a:gd name="connsiteY0" fmla="*/ 0 h 226602"/>
                <a:gd name="connsiteX1" fmla="*/ 1776461 w 1776461"/>
                <a:gd name="connsiteY1" fmla="*/ 0 h 226602"/>
                <a:gd name="connsiteX2" fmla="*/ 1738361 w 1776461"/>
                <a:gd name="connsiteY2" fmla="*/ 226602 h 226602"/>
                <a:gd name="connsiteX3" fmla="*/ 0 w 1776461"/>
                <a:gd name="connsiteY3" fmla="*/ 226602 h 226602"/>
                <a:gd name="connsiteX4" fmla="*/ 0 w 1776461"/>
                <a:gd name="connsiteY4" fmla="*/ 0 h 226602"/>
                <a:gd name="connsiteX0" fmla="*/ 38100 w 1814561"/>
                <a:gd name="connsiteY0" fmla="*/ 0 h 226602"/>
                <a:gd name="connsiteX1" fmla="*/ 1814561 w 1814561"/>
                <a:gd name="connsiteY1" fmla="*/ 0 h 226602"/>
                <a:gd name="connsiteX2" fmla="*/ 1776461 w 1814561"/>
                <a:gd name="connsiteY2" fmla="*/ 226602 h 226602"/>
                <a:gd name="connsiteX3" fmla="*/ 0 w 1814561"/>
                <a:gd name="connsiteY3" fmla="*/ 226602 h 226602"/>
                <a:gd name="connsiteX4" fmla="*/ 38100 w 1814561"/>
                <a:gd name="connsiteY4" fmla="*/ 0 h 22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4561" h="226602">
                  <a:moveTo>
                    <a:pt x="38100" y="0"/>
                  </a:moveTo>
                  <a:lnTo>
                    <a:pt x="1814561" y="0"/>
                  </a:lnTo>
                  <a:lnTo>
                    <a:pt x="1776461" y="226602"/>
                  </a:lnTo>
                  <a:lnTo>
                    <a:pt x="0" y="226602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B4B4B4"/>
            </a:solidFill>
            <a:ln w="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44018" tIns="36005" rIns="144018" bIns="36005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indent="0">
                <a:buNone/>
              </a:pPr>
              <a:r>
                <a:rPr lang="en-ZA" sz="1000" b="1" spc="400">
                  <a:solidFill>
                    <a:srgbClr val="FFFFFF"/>
                  </a:solidFill>
                </a:rPr>
                <a:t>SUB-SECTION</a:t>
              </a:r>
              <a:endParaRPr lang="en-ZA" sz="1000" b="1" spc="400" dirty="0" err="1">
                <a:solidFill>
                  <a:srgbClr val="FFFFFF"/>
                </a:solidFill>
              </a:endParaRPr>
            </a:p>
          </p:txBody>
        </p:sp>
        <p:sp>
          <p:nvSpPr>
            <p:cNvPr id="20" name="KeySuite_Sticker_Rectangle 19">
              <a:extLst>
                <a:ext uri="{FF2B5EF4-FFF2-40B4-BE49-F238E27FC236}">
                  <a16:creationId xmlns:a16="http://schemas.microsoft.com/office/drawing/2014/main" id="{A0139863-C060-0AEC-05E4-FD6A20B5CA8A}"/>
                </a:ext>
              </a:extLst>
            </p:cNvPr>
            <p:cNvSpPr>
              <a:spLocks/>
            </p:cNvSpPr>
            <p:nvPr/>
          </p:nvSpPr>
          <p:spPr bwMode="gray">
            <a:xfrm>
              <a:off x="0" y="944429"/>
              <a:ext cx="1877450" cy="226602"/>
            </a:xfrm>
            <a:custGeom>
              <a:avLst/>
              <a:gdLst>
                <a:gd name="connsiteX0" fmla="*/ 0 w 1839350"/>
                <a:gd name="connsiteY0" fmla="*/ 0 h 226602"/>
                <a:gd name="connsiteX1" fmla="*/ 1839350 w 1839350"/>
                <a:gd name="connsiteY1" fmla="*/ 0 h 226602"/>
                <a:gd name="connsiteX2" fmla="*/ 1839350 w 1839350"/>
                <a:gd name="connsiteY2" fmla="*/ 226602 h 226602"/>
                <a:gd name="connsiteX3" fmla="*/ 0 w 1839350"/>
                <a:gd name="connsiteY3" fmla="*/ 226602 h 226602"/>
                <a:gd name="connsiteX4" fmla="*/ 0 w 1839350"/>
                <a:gd name="connsiteY4" fmla="*/ 0 h 226602"/>
                <a:gd name="connsiteX0" fmla="*/ 0 w 1877450"/>
                <a:gd name="connsiteY0" fmla="*/ 0 h 226602"/>
                <a:gd name="connsiteX1" fmla="*/ 1877450 w 1877450"/>
                <a:gd name="connsiteY1" fmla="*/ 0 h 226602"/>
                <a:gd name="connsiteX2" fmla="*/ 1839350 w 1877450"/>
                <a:gd name="connsiteY2" fmla="*/ 226602 h 226602"/>
                <a:gd name="connsiteX3" fmla="*/ 0 w 1877450"/>
                <a:gd name="connsiteY3" fmla="*/ 226602 h 226602"/>
                <a:gd name="connsiteX4" fmla="*/ 0 w 1877450"/>
                <a:gd name="connsiteY4" fmla="*/ 0 h 22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7450" h="226602">
                  <a:moveTo>
                    <a:pt x="0" y="0"/>
                  </a:moveTo>
                  <a:lnTo>
                    <a:pt x="1877450" y="0"/>
                  </a:lnTo>
                  <a:lnTo>
                    <a:pt x="1839350" y="226602"/>
                  </a:lnTo>
                  <a:lnTo>
                    <a:pt x="0" y="2266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5C5C"/>
            </a:solidFill>
            <a:ln w="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44018" tIns="36005" rIns="144018" bIns="36005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indent="0">
                <a:buNone/>
              </a:pPr>
              <a:r>
                <a:rPr lang="en-ZA" sz="1000" b="1" spc="400">
                  <a:solidFill>
                    <a:srgbClr val="FFFFFF"/>
                  </a:solidFill>
                </a:rPr>
                <a:t>MAIN SECTION</a:t>
              </a:r>
              <a:endParaRPr lang="en-ZA" sz="1000" b="1" spc="400" dirty="0" err="1">
                <a:solidFill>
                  <a:srgbClr val="FFFFFF"/>
                </a:solidFill>
              </a:endParaRPr>
            </a:p>
          </p:txBody>
        </p:sp>
      </p:grpSp>
      <p:grpSp>
        <p:nvGrpSpPr>
          <p:cNvPr id="50" name="KeySuite_Group_RowHeaders_Group 49">
            <a:extLst>
              <a:ext uri="{FF2B5EF4-FFF2-40B4-BE49-F238E27FC236}">
                <a16:creationId xmlns:a16="http://schemas.microsoft.com/office/drawing/2014/main" id="{128CDE3D-E099-36E8-BE52-9A1E93FE84FA}"/>
              </a:ext>
            </a:extLst>
          </p:cNvPr>
          <p:cNvGrpSpPr/>
          <p:nvPr/>
        </p:nvGrpSpPr>
        <p:grpSpPr>
          <a:xfrm>
            <a:off x="254457" y="2860815"/>
            <a:ext cx="1622994" cy="952500"/>
            <a:chOff x="330200" y="3086100"/>
            <a:chExt cx="1471422" cy="95250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621CFA8-631A-BD85-7EE9-BE0EF9ACC8DE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0200" y="3086100"/>
              <a:ext cx="1471422" cy="503600"/>
            </a:xfrm>
            <a:prstGeom prst="rect">
              <a:avLst/>
            </a:prstGeom>
            <a:noFill/>
          </p:spPr>
          <p:txBody>
            <a:bodyPr vert="horz" wrap="square" lIns="36005" tIns="36005" rIns="180023" bIns="36005" rtlCol="0">
              <a:spAutoFit/>
            </a:bodyPr>
            <a:lstStyle/>
            <a:p>
              <a:pPr marL="0" indent="0">
                <a:buNone/>
              </a:pPr>
              <a:r>
                <a:rPr lang="en-ZA" sz="1400" b="1">
                  <a:solidFill>
                    <a:srgbClr val="000000"/>
                  </a:solidFill>
                </a:rPr>
                <a:t>Row header here</a:t>
              </a:r>
              <a:endParaRPr lang="en-ZA" sz="1400" b="1" dirty="0" err="1">
                <a:solidFill>
                  <a:srgbClr val="000000"/>
                </a:solidFill>
              </a:endParaRP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782E4D4-6A60-1100-13F5-CA0776E94C75}"/>
                </a:ext>
              </a:extLst>
            </p:cNvPr>
            <p:cNvCxnSpPr/>
            <p:nvPr/>
          </p:nvCxnSpPr>
          <p:spPr bwMode="gray">
            <a:xfrm>
              <a:off x="1801622" y="3086100"/>
              <a:ext cx="0" cy="952500"/>
            </a:xfrm>
            <a:prstGeom prst="line">
              <a:avLst/>
            </a:prstGeom>
            <a:ln w="152400" cap="flat">
              <a:solidFill>
                <a:srgbClr val="000000"/>
              </a:solidFill>
              <a:prstDash val="solid"/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KeySuite_Group_RowHeaders_Group 49">
            <a:extLst>
              <a:ext uri="{FF2B5EF4-FFF2-40B4-BE49-F238E27FC236}">
                <a16:creationId xmlns:a16="http://schemas.microsoft.com/office/drawing/2014/main" id="{93B250FC-8641-19C1-3A92-39452F66170C}"/>
              </a:ext>
            </a:extLst>
          </p:cNvPr>
          <p:cNvGrpSpPr/>
          <p:nvPr/>
        </p:nvGrpSpPr>
        <p:grpSpPr>
          <a:xfrm>
            <a:off x="254457" y="1781315"/>
            <a:ext cx="1622994" cy="952500"/>
            <a:chOff x="330200" y="3086100"/>
            <a:chExt cx="1471422" cy="952500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A8E930ED-AEA3-0826-6318-DC8B7C0BA4A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0200" y="3086100"/>
              <a:ext cx="1471422" cy="503600"/>
            </a:xfrm>
            <a:prstGeom prst="rect">
              <a:avLst/>
            </a:prstGeom>
            <a:noFill/>
          </p:spPr>
          <p:txBody>
            <a:bodyPr vert="horz" wrap="square" lIns="36005" tIns="36005" rIns="180023" bIns="36005" rtlCol="0">
              <a:spAutoFit/>
            </a:bodyPr>
            <a:lstStyle/>
            <a:p>
              <a:pPr marL="0" indent="0">
                <a:buNone/>
              </a:pPr>
              <a:r>
                <a:rPr lang="en-ZA" sz="1400" b="1">
                  <a:solidFill>
                    <a:srgbClr val="000000"/>
                  </a:solidFill>
                </a:rPr>
                <a:t>Row header here</a:t>
              </a:r>
              <a:endParaRPr lang="en-ZA" sz="1400" b="1" dirty="0" err="1">
                <a:solidFill>
                  <a:srgbClr val="000000"/>
                </a:solidFill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2A349B25-0BF5-3635-DE80-ED0A71E3B82B}"/>
                </a:ext>
              </a:extLst>
            </p:cNvPr>
            <p:cNvCxnSpPr/>
            <p:nvPr/>
          </p:nvCxnSpPr>
          <p:spPr bwMode="gray">
            <a:xfrm>
              <a:off x="1801622" y="3086100"/>
              <a:ext cx="0" cy="952500"/>
            </a:xfrm>
            <a:prstGeom prst="line">
              <a:avLst/>
            </a:prstGeom>
            <a:ln w="152400" cap="flat">
              <a:solidFill>
                <a:srgbClr val="000000"/>
              </a:solidFill>
              <a:prstDash val="solid"/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KeySuite_Group_RowHeaders_Group 49">
            <a:extLst>
              <a:ext uri="{FF2B5EF4-FFF2-40B4-BE49-F238E27FC236}">
                <a16:creationId xmlns:a16="http://schemas.microsoft.com/office/drawing/2014/main" id="{BB0F25C8-7E50-2679-8C6A-9A3306EAA233}"/>
              </a:ext>
            </a:extLst>
          </p:cNvPr>
          <p:cNvGrpSpPr/>
          <p:nvPr/>
        </p:nvGrpSpPr>
        <p:grpSpPr>
          <a:xfrm>
            <a:off x="254457" y="5016500"/>
            <a:ext cx="1622994" cy="952500"/>
            <a:chOff x="330200" y="3086100"/>
            <a:chExt cx="1471422" cy="952500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8F20BE9-1153-8C1E-8037-EE4DF33D8CD5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0200" y="3086100"/>
              <a:ext cx="1471422" cy="503600"/>
            </a:xfrm>
            <a:prstGeom prst="rect">
              <a:avLst/>
            </a:prstGeom>
            <a:noFill/>
          </p:spPr>
          <p:txBody>
            <a:bodyPr vert="horz" wrap="square" lIns="36005" tIns="36005" rIns="180023" bIns="36005" rtlCol="0">
              <a:spAutoFit/>
            </a:bodyPr>
            <a:lstStyle/>
            <a:p>
              <a:pPr marL="0" indent="0">
                <a:buNone/>
              </a:pPr>
              <a:r>
                <a:rPr lang="en-ZA" sz="1400" b="1">
                  <a:solidFill>
                    <a:srgbClr val="000000"/>
                  </a:solidFill>
                </a:rPr>
                <a:t>Row header here</a:t>
              </a:r>
              <a:endParaRPr lang="en-ZA" sz="1400" b="1" dirty="0" err="1">
                <a:solidFill>
                  <a:srgbClr val="000000"/>
                </a:solidFill>
              </a:endParaRP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E119B35B-53C4-83B1-2832-A716C7EF2817}"/>
                </a:ext>
              </a:extLst>
            </p:cNvPr>
            <p:cNvCxnSpPr/>
            <p:nvPr/>
          </p:nvCxnSpPr>
          <p:spPr bwMode="gray">
            <a:xfrm>
              <a:off x="1801622" y="3086100"/>
              <a:ext cx="0" cy="952500"/>
            </a:xfrm>
            <a:prstGeom prst="line">
              <a:avLst/>
            </a:prstGeom>
            <a:ln w="152400" cap="flat">
              <a:solidFill>
                <a:srgbClr val="000000"/>
              </a:solidFill>
              <a:prstDash val="solid"/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KeySuite_Group_RowHeaders_Group 49">
            <a:extLst>
              <a:ext uri="{FF2B5EF4-FFF2-40B4-BE49-F238E27FC236}">
                <a16:creationId xmlns:a16="http://schemas.microsoft.com/office/drawing/2014/main" id="{5DD0CD57-FE72-CF51-9FA0-D26D44933F72}"/>
              </a:ext>
            </a:extLst>
          </p:cNvPr>
          <p:cNvGrpSpPr/>
          <p:nvPr/>
        </p:nvGrpSpPr>
        <p:grpSpPr>
          <a:xfrm>
            <a:off x="254457" y="3940315"/>
            <a:ext cx="1622994" cy="952500"/>
            <a:chOff x="330200" y="3086100"/>
            <a:chExt cx="1471422" cy="952500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CC5919F6-4106-BAA4-9ECB-647837A2AAC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0200" y="3086100"/>
              <a:ext cx="1471422" cy="503600"/>
            </a:xfrm>
            <a:prstGeom prst="rect">
              <a:avLst/>
            </a:prstGeom>
            <a:noFill/>
          </p:spPr>
          <p:txBody>
            <a:bodyPr vert="horz" wrap="square" lIns="36005" tIns="36005" rIns="180023" bIns="36005" rtlCol="0">
              <a:spAutoFit/>
            </a:bodyPr>
            <a:lstStyle/>
            <a:p>
              <a:pPr marL="0" indent="0">
                <a:buNone/>
              </a:pPr>
              <a:r>
                <a:rPr lang="en-ZA" sz="1400" b="1">
                  <a:solidFill>
                    <a:srgbClr val="000000"/>
                  </a:solidFill>
                </a:rPr>
                <a:t>Row header here</a:t>
              </a:r>
              <a:endParaRPr lang="en-ZA" sz="1400" b="1" dirty="0" err="1">
                <a:solidFill>
                  <a:srgbClr val="000000"/>
                </a:solidFill>
              </a:endParaRP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C8EF6C1A-6CFE-1036-D122-D23901E6640D}"/>
                </a:ext>
              </a:extLst>
            </p:cNvPr>
            <p:cNvCxnSpPr/>
            <p:nvPr/>
          </p:nvCxnSpPr>
          <p:spPr bwMode="gray">
            <a:xfrm>
              <a:off x="1801622" y="3086100"/>
              <a:ext cx="0" cy="952500"/>
            </a:xfrm>
            <a:prstGeom prst="line">
              <a:avLst/>
            </a:prstGeom>
            <a:ln w="152400" cap="flat">
              <a:solidFill>
                <a:srgbClr val="000000"/>
              </a:solidFill>
              <a:prstDash val="solid"/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Arrow: Chevron 95">
            <a:extLst>
              <a:ext uri="{FF2B5EF4-FFF2-40B4-BE49-F238E27FC236}">
                <a16:creationId xmlns:a16="http://schemas.microsoft.com/office/drawing/2014/main" id="{099E39F9-876F-6568-F483-907FDED61D04}"/>
              </a:ext>
            </a:extLst>
          </p:cNvPr>
          <p:cNvSpPr>
            <a:spLocks/>
          </p:cNvSpPr>
          <p:nvPr/>
        </p:nvSpPr>
        <p:spPr bwMode="gray">
          <a:xfrm>
            <a:off x="6515655" y="2540000"/>
            <a:ext cx="254000" cy="3175000"/>
          </a:xfrm>
          <a:prstGeom prst="chevron">
            <a:avLst/>
          </a:prstGeom>
          <a:noFill/>
          <a:ln w="15875">
            <a:solidFill>
              <a:srgbClr val="0A1A4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1600" dirty="0" err="1">
              <a:solidFill>
                <a:schemeClr val="tx1"/>
              </a:solidFill>
            </a:endParaRPr>
          </a:p>
        </p:txBody>
      </p:sp>
      <p:grpSp>
        <p:nvGrpSpPr>
          <p:cNvPr id="97" name="KeySuiteHeader_TextBox 62">
            <a:extLst>
              <a:ext uri="{FF2B5EF4-FFF2-40B4-BE49-F238E27FC236}">
                <a16:creationId xmlns:a16="http://schemas.microsoft.com/office/drawing/2014/main" id="{D74CCF63-23A6-2999-4BA7-93B418254469}"/>
              </a:ext>
            </a:extLst>
          </p:cNvPr>
          <p:cNvGrpSpPr/>
          <p:nvPr/>
        </p:nvGrpSpPr>
        <p:grpSpPr>
          <a:xfrm>
            <a:off x="2342220" y="1270000"/>
            <a:ext cx="3483524" cy="320088"/>
            <a:chOff x="2342219" y="1270000"/>
            <a:chExt cx="1792726" cy="320088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BAC3BCDA-6F15-0A43-D75B-BD4E8B7A5660}"/>
                </a:ext>
              </a:extLst>
            </p:cNvPr>
            <p:cNvSpPr txBox="1"/>
            <p:nvPr/>
          </p:nvSpPr>
          <p:spPr bwMode="gray">
            <a:xfrm>
              <a:off x="2342219" y="1270000"/>
              <a:ext cx="1792726" cy="320088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indent="0">
                <a:buNone/>
              </a:pPr>
              <a:r>
                <a:rPr lang="en-ZA" sz="1600" b="1" dirty="0"/>
                <a:t>Header goes here</a:t>
              </a:r>
            </a:p>
          </p:txBody>
        </p: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7B8DFA0B-E87C-92C8-B6F2-D7464422E366}"/>
                </a:ext>
              </a:extLst>
            </p:cNvPr>
            <p:cNvCxnSpPr>
              <a:cxnSpLocks/>
              <a:stCxn id="98" idx="3"/>
              <a:endCxn id="98" idx="2"/>
            </p:cNvCxnSpPr>
            <p:nvPr/>
          </p:nvCxnSpPr>
          <p:spPr bwMode="gray">
            <a:xfrm>
              <a:off x="2342219" y="1590088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7EF077DC-4201-748D-67C7-E7E307DD0355}"/>
              </a:ext>
            </a:extLst>
          </p:cNvPr>
          <p:cNvSpPr txBox="1"/>
          <p:nvPr/>
        </p:nvSpPr>
        <p:spPr bwMode="gray">
          <a:xfrm>
            <a:off x="2342217" y="1714500"/>
            <a:ext cx="3483525" cy="903700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indent="-180023">
              <a:spcBef>
                <a:spcPts val="1200"/>
              </a:spcBef>
              <a:buChar char="•"/>
            </a:pPr>
            <a:r>
              <a:rPr lang="en-GB" sz="1600" dirty="0"/>
              <a:t>Type text here</a:t>
            </a:r>
          </a:p>
          <a:p>
            <a:pPr marL="356445" lvl="1" indent="-180023">
              <a:spcBef>
                <a:spcPts val="600"/>
              </a:spcBef>
              <a:buChar char="–"/>
            </a:pPr>
            <a:r>
              <a:rPr lang="en-GB" sz="1400" dirty="0"/>
              <a:t>Type text here</a:t>
            </a:r>
          </a:p>
          <a:p>
            <a:pPr marL="532867" lvl="2" indent="-180023">
              <a:spcBef>
                <a:spcPts val="600"/>
              </a:spcBef>
              <a:buChar char="&gt;"/>
            </a:pPr>
            <a:r>
              <a:rPr lang="en-GB" sz="1400" dirty="0"/>
              <a:t>Type text here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9D878B9-926F-6DAA-9B3E-5DDA50896E70}"/>
              </a:ext>
            </a:extLst>
          </p:cNvPr>
          <p:cNvSpPr txBox="1"/>
          <p:nvPr/>
        </p:nvSpPr>
        <p:spPr bwMode="gray">
          <a:xfrm>
            <a:off x="2342217" y="2815167"/>
            <a:ext cx="3483525" cy="903700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indent="-180023">
              <a:spcBef>
                <a:spcPts val="1200"/>
              </a:spcBef>
              <a:buChar char="•"/>
            </a:pPr>
            <a:r>
              <a:rPr lang="en-GB" sz="1600" dirty="0"/>
              <a:t>Type text here</a:t>
            </a:r>
          </a:p>
          <a:p>
            <a:pPr marL="356445" lvl="1" indent="-180023">
              <a:spcBef>
                <a:spcPts val="600"/>
              </a:spcBef>
              <a:buChar char="–"/>
            </a:pPr>
            <a:r>
              <a:rPr lang="en-GB" sz="1400" dirty="0"/>
              <a:t>Type text here</a:t>
            </a:r>
          </a:p>
          <a:p>
            <a:pPr marL="532867" lvl="2" indent="-180023">
              <a:spcBef>
                <a:spcPts val="600"/>
              </a:spcBef>
              <a:buChar char="&gt;"/>
            </a:pPr>
            <a:r>
              <a:rPr lang="en-GB" sz="1400" dirty="0"/>
              <a:t>Type text here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6EA8692-CAB1-D4A0-B81E-33BE3F309E60}"/>
              </a:ext>
            </a:extLst>
          </p:cNvPr>
          <p:cNvSpPr txBox="1"/>
          <p:nvPr/>
        </p:nvSpPr>
        <p:spPr bwMode="gray">
          <a:xfrm>
            <a:off x="2342217" y="3915834"/>
            <a:ext cx="3483525" cy="903700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indent="-180023">
              <a:spcBef>
                <a:spcPts val="1200"/>
              </a:spcBef>
              <a:buChar char="•"/>
            </a:pPr>
            <a:r>
              <a:rPr lang="en-GB" sz="1600" dirty="0"/>
              <a:t>Type text here</a:t>
            </a:r>
          </a:p>
          <a:p>
            <a:pPr marL="356445" lvl="1" indent="-180023">
              <a:spcBef>
                <a:spcPts val="600"/>
              </a:spcBef>
              <a:buChar char="–"/>
            </a:pPr>
            <a:r>
              <a:rPr lang="en-GB" sz="1400" dirty="0"/>
              <a:t>Type text here</a:t>
            </a:r>
          </a:p>
          <a:p>
            <a:pPr marL="532867" lvl="2" indent="-180023">
              <a:spcBef>
                <a:spcPts val="600"/>
              </a:spcBef>
              <a:buChar char="&gt;"/>
            </a:pPr>
            <a:r>
              <a:rPr lang="en-GB" sz="1400" dirty="0"/>
              <a:t>Type text here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9B744C7-99BA-8D10-7CE3-90172CB4DD12}"/>
              </a:ext>
            </a:extLst>
          </p:cNvPr>
          <p:cNvSpPr txBox="1"/>
          <p:nvPr/>
        </p:nvSpPr>
        <p:spPr bwMode="gray">
          <a:xfrm>
            <a:off x="2342217" y="5016500"/>
            <a:ext cx="3483525" cy="903700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marL="176422" indent="-180023">
              <a:spcBef>
                <a:spcPts val="1200"/>
              </a:spcBef>
              <a:buChar char="•"/>
            </a:pPr>
            <a:r>
              <a:rPr lang="en-GB" sz="1600" dirty="0"/>
              <a:t>Type text here</a:t>
            </a:r>
          </a:p>
          <a:p>
            <a:pPr marL="356445" lvl="1" indent="-180023">
              <a:spcBef>
                <a:spcPts val="600"/>
              </a:spcBef>
              <a:buChar char="–"/>
            </a:pPr>
            <a:r>
              <a:rPr lang="en-GB" sz="1400" dirty="0"/>
              <a:t>Type text here</a:t>
            </a:r>
          </a:p>
          <a:p>
            <a:pPr marL="532867" lvl="2" indent="-180023">
              <a:spcBef>
                <a:spcPts val="600"/>
              </a:spcBef>
              <a:buChar char="&gt;"/>
            </a:pPr>
            <a:r>
              <a:rPr lang="en-GB" sz="1400" dirty="0"/>
              <a:t>Type text here</a:t>
            </a:r>
          </a:p>
        </p:txBody>
      </p:sp>
      <p:grpSp>
        <p:nvGrpSpPr>
          <p:cNvPr id="100" name="KeySuiteHeader_TextBox 53">
            <a:extLst>
              <a:ext uri="{FF2B5EF4-FFF2-40B4-BE49-F238E27FC236}">
                <a16:creationId xmlns:a16="http://schemas.microsoft.com/office/drawing/2014/main" id="{0ACA6C9E-3B06-8E32-669B-65DD8D0ECCEA}"/>
              </a:ext>
            </a:extLst>
          </p:cNvPr>
          <p:cNvGrpSpPr/>
          <p:nvPr/>
        </p:nvGrpSpPr>
        <p:grpSpPr>
          <a:xfrm>
            <a:off x="7245629" y="1270000"/>
            <a:ext cx="4611409" cy="320088"/>
            <a:chOff x="8378275" y="1270000"/>
            <a:chExt cx="1792726" cy="320088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E9DF3241-FD0C-95C6-7B79-8259F4AE91AF}"/>
                </a:ext>
              </a:extLst>
            </p:cNvPr>
            <p:cNvSpPr txBox="1"/>
            <p:nvPr/>
          </p:nvSpPr>
          <p:spPr bwMode="gray">
            <a:xfrm>
              <a:off x="8378275" y="1270000"/>
              <a:ext cx="1792726" cy="320088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indent="0">
                <a:buNone/>
              </a:pPr>
              <a:r>
                <a:rPr lang="en-ZA" sz="1600" b="1"/>
                <a:t>Header goes here</a:t>
              </a:r>
              <a:endParaRPr lang="en-ZA" sz="1600" b="1" dirty="0" err="1"/>
            </a:p>
          </p:txBody>
        </p: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F2AC5D06-5F72-9D52-8E62-1BF2A7FDB205}"/>
                </a:ext>
              </a:extLst>
            </p:cNvPr>
            <p:cNvCxnSpPr>
              <a:cxnSpLocks/>
              <a:stCxn id="101" idx="3"/>
              <a:endCxn id="101" idx="2"/>
            </p:cNvCxnSpPr>
            <p:nvPr/>
          </p:nvCxnSpPr>
          <p:spPr bwMode="gray">
            <a:xfrm>
              <a:off x="8378275" y="1590088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Rectangle 107">
            <a:extLst>
              <a:ext uri="{FF2B5EF4-FFF2-40B4-BE49-F238E27FC236}">
                <a16:creationId xmlns:a16="http://schemas.microsoft.com/office/drawing/2014/main" id="{C78B2CFC-5F1E-BBCC-5626-516FB767AA37}"/>
              </a:ext>
            </a:extLst>
          </p:cNvPr>
          <p:cNvSpPr/>
          <p:nvPr/>
        </p:nvSpPr>
        <p:spPr bwMode="gray">
          <a:xfrm>
            <a:off x="7245629" y="1858625"/>
            <a:ext cx="1304889" cy="4110375"/>
          </a:xfrm>
          <a:prstGeom prst="rect">
            <a:avLst/>
          </a:prstGeom>
          <a:solidFill>
            <a:srgbClr val="10194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1600" dirty="0" err="1">
              <a:solidFill>
                <a:schemeClr val="tx1"/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1FA4818E-219D-21A8-9C9E-D05BFE3E605D}"/>
              </a:ext>
            </a:extLst>
          </p:cNvPr>
          <p:cNvSpPr/>
          <p:nvPr/>
        </p:nvSpPr>
        <p:spPr bwMode="gray">
          <a:xfrm>
            <a:off x="8770945" y="1862667"/>
            <a:ext cx="3086092" cy="952500"/>
          </a:xfrm>
          <a:prstGeom prst="rect">
            <a:avLst/>
          </a:prstGeom>
          <a:solidFill>
            <a:srgbClr val="03A29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1600" dirty="0" err="1">
              <a:solidFill>
                <a:schemeClr val="tx1"/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35C017E-4695-F9D0-626F-BDEA07FC78B1}"/>
              </a:ext>
            </a:extLst>
          </p:cNvPr>
          <p:cNvSpPr/>
          <p:nvPr/>
        </p:nvSpPr>
        <p:spPr bwMode="gray">
          <a:xfrm>
            <a:off x="8770945" y="2913945"/>
            <a:ext cx="3086092" cy="952500"/>
          </a:xfrm>
          <a:prstGeom prst="rect">
            <a:avLst/>
          </a:prstGeom>
          <a:solidFill>
            <a:srgbClr val="41C2C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1600" dirty="0" err="1">
              <a:solidFill>
                <a:schemeClr val="tx1"/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C96A5B0C-C2D7-C954-CC37-156917C73A0E}"/>
              </a:ext>
            </a:extLst>
          </p:cNvPr>
          <p:cNvSpPr/>
          <p:nvPr/>
        </p:nvSpPr>
        <p:spPr bwMode="gray">
          <a:xfrm>
            <a:off x="8770945" y="3965223"/>
            <a:ext cx="3086092" cy="952500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1600" dirty="0" err="1">
              <a:solidFill>
                <a:schemeClr val="tx1"/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B78B4D94-D5B2-5FD9-FB4A-6785B77776C4}"/>
              </a:ext>
            </a:extLst>
          </p:cNvPr>
          <p:cNvSpPr/>
          <p:nvPr/>
        </p:nvSpPr>
        <p:spPr bwMode="gray">
          <a:xfrm>
            <a:off x="8770945" y="5016500"/>
            <a:ext cx="3086092" cy="952500"/>
          </a:xfrm>
          <a:prstGeom prst="rect">
            <a:avLst/>
          </a:prstGeom>
          <a:solidFill>
            <a:srgbClr val="9A9EA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1600" dirty="0" err="1">
              <a:solidFill>
                <a:schemeClr val="tx1"/>
              </a:solidFill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F6B16F5C-08C4-7955-7D73-581D37D928BF}"/>
              </a:ext>
            </a:extLst>
          </p:cNvPr>
          <p:cNvSpPr>
            <a:spLocks noChangeAspect="1"/>
          </p:cNvSpPr>
          <p:nvPr/>
        </p:nvSpPr>
        <p:spPr bwMode="gray">
          <a:xfrm>
            <a:off x="33135" y="1922668"/>
            <a:ext cx="215900" cy="2159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1100" b="1">
                <a:solidFill>
                  <a:schemeClr val="tx1"/>
                </a:solidFill>
              </a:rPr>
              <a:t>1</a:t>
            </a:r>
            <a:endParaRPr lang="en-ZA" sz="1100" b="1" dirty="0" err="1">
              <a:solidFill>
                <a:schemeClr val="tx1"/>
              </a:solidFill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4A6CFDA8-47D1-37E1-5DA7-4BB1B9697F9F}"/>
              </a:ext>
            </a:extLst>
          </p:cNvPr>
          <p:cNvSpPr>
            <a:spLocks noChangeAspect="1"/>
          </p:cNvSpPr>
          <p:nvPr/>
        </p:nvSpPr>
        <p:spPr bwMode="gray">
          <a:xfrm>
            <a:off x="33135" y="3014868"/>
            <a:ext cx="215900" cy="2159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1100" b="1">
                <a:solidFill>
                  <a:schemeClr val="tx1"/>
                </a:solidFill>
              </a:rPr>
              <a:t>2</a:t>
            </a:r>
            <a:endParaRPr lang="en-ZA" sz="1100" b="1" dirty="0" err="1">
              <a:solidFill>
                <a:schemeClr val="tx1"/>
              </a:solidFill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1D28B4F3-7B44-93A2-9DD8-705C51AFED75}"/>
              </a:ext>
            </a:extLst>
          </p:cNvPr>
          <p:cNvSpPr>
            <a:spLocks noChangeAspect="1"/>
          </p:cNvSpPr>
          <p:nvPr/>
        </p:nvSpPr>
        <p:spPr bwMode="gray">
          <a:xfrm>
            <a:off x="33135" y="4107068"/>
            <a:ext cx="215900" cy="2159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1100" b="1">
                <a:solidFill>
                  <a:schemeClr val="tx1"/>
                </a:solidFill>
              </a:rPr>
              <a:t>3</a:t>
            </a:r>
            <a:endParaRPr lang="en-ZA" sz="1100" b="1" dirty="0" err="1">
              <a:solidFill>
                <a:schemeClr val="tx1"/>
              </a:solidFill>
            </a:endParaRP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B2B0D73D-15EA-B77C-EFFC-FF337B72DAFE}"/>
              </a:ext>
            </a:extLst>
          </p:cNvPr>
          <p:cNvSpPr>
            <a:spLocks noChangeAspect="1"/>
          </p:cNvSpPr>
          <p:nvPr/>
        </p:nvSpPr>
        <p:spPr bwMode="gray">
          <a:xfrm>
            <a:off x="33135" y="5199268"/>
            <a:ext cx="215900" cy="2159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1100" b="1">
                <a:solidFill>
                  <a:schemeClr val="tx1"/>
                </a:solidFill>
              </a:rPr>
              <a:t>4</a:t>
            </a:r>
            <a:endParaRPr lang="en-ZA" sz="1100" b="1" dirty="0" err="1">
              <a:solidFill>
                <a:schemeClr val="tx1"/>
              </a:solidFill>
            </a:endParaRPr>
          </a:p>
        </p:txBody>
      </p:sp>
      <p:sp>
        <p:nvSpPr>
          <p:cNvPr id="134" name="Action_Circle_29">
            <a:extLst>
              <a:ext uri="{FF2B5EF4-FFF2-40B4-BE49-F238E27FC236}">
                <a16:creationId xmlns:a16="http://schemas.microsoft.com/office/drawing/2014/main" id="{71AED811-7158-FB10-1B85-1F2FC4F10D9E}"/>
              </a:ext>
            </a:extLst>
          </p:cNvPr>
          <p:cNvSpPr>
            <a:spLocks noChangeAspect="1"/>
          </p:cNvSpPr>
          <p:nvPr/>
        </p:nvSpPr>
        <p:spPr bwMode="gray">
          <a:xfrm>
            <a:off x="11303000" y="0"/>
            <a:ext cx="889000" cy="889000"/>
          </a:xfrm>
          <a:prstGeom prst="ellipse">
            <a:avLst/>
          </a:prstGeom>
          <a:solidFill>
            <a:srgbClr val="00B0F0">
              <a:alpha val="90000"/>
            </a:srgbClr>
          </a:solidFill>
          <a:ln w="19050">
            <a:solidFill>
              <a:srgbClr val="FFFFFF"/>
            </a:solidFill>
          </a:ln>
          <a:effectLst>
            <a:outerShdw blurRad="50800" dist="44901" dir="2699989" algn="tl">
              <a:srgbClr val="01022B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1300">
                <a:solidFill>
                  <a:srgbClr val="FFFFFF"/>
                </a:solidFill>
              </a:rPr>
              <a:t>KS to action</a:t>
            </a:r>
            <a:endParaRPr lang="en-ZA" sz="1300" dirty="0" err="1">
              <a:solidFill>
                <a:srgbClr val="FFFFFF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55273B14-0311-9DEB-300D-AE49E23622F2}"/>
              </a:ext>
            </a:extLst>
          </p:cNvPr>
          <p:cNvSpPr txBox="1">
            <a:spLocks/>
          </p:cNvSpPr>
          <p:nvPr/>
        </p:nvSpPr>
        <p:spPr bwMode="gray">
          <a:xfrm>
            <a:off x="330200" y="6309360"/>
            <a:ext cx="11531599" cy="21539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indent="0">
              <a:buNone/>
            </a:pPr>
            <a:r>
              <a:rPr lang="en-ZA" sz="750">
                <a:solidFill>
                  <a:srgbClr val="000000"/>
                </a:solidFill>
              </a:rPr>
              <a:t>Note: </a:t>
            </a:r>
          </a:p>
          <a:p>
            <a:pPr marL="0" indent="0">
              <a:buNone/>
            </a:pPr>
            <a:r>
              <a:rPr lang="en-ZA" sz="750">
                <a:solidFill>
                  <a:srgbClr val="000000"/>
                </a:solidFill>
              </a:rPr>
              <a:t>Source: </a:t>
            </a:r>
            <a:endParaRPr lang="en-ZA" sz="750" dirty="0" err="1">
              <a:solidFill>
                <a:srgbClr val="000000"/>
              </a:solidFill>
            </a:endParaRPr>
          </a:p>
        </p:txBody>
      </p:sp>
      <p:sp>
        <p:nvSpPr>
          <p:cNvPr id="136" name="Speech Bubble: Rectangle 135">
            <a:extLst>
              <a:ext uri="{FF2B5EF4-FFF2-40B4-BE49-F238E27FC236}">
                <a16:creationId xmlns:a16="http://schemas.microsoft.com/office/drawing/2014/main" id="{98B18DC5-BC7B-FFBF-F995-411654C304F6}"/>
              </a:ext>
            </a:extLst>
          </p:cNvPr>
          <p:cNvSpPr/>
          <p:nvPr/>
        </p:nvSpPr>
        <p:spPr bwMode="gray">
          <a:xfrm>
            <a:off x="5120922" y="1726596"/>
            <a:ext cx="1419425" cy="693941"/>
          </a:xfrm>
          <a:prstGeom prst="wedgeRectCallout">
            <a:avLst>
              <a:gd name="adj1" fmla="val -69148"/>
              <a:gd name="adj2" fmla="val 15235"/>
            </a:avLst>
          </a:prstGeom>
          <a:solidFill>
            <a:srgbClr val="FFFFFF"/>
          </a:solidFill>
          <a:ln w="19050">
            <a:solidFill>
              <a:srgbClr val="C00000"/>
            </a:solidFill>
          </a:ln>
          <a:effectLst>
            <a:outerShdw blurRad="50800" dist="44901" dir="2699989" algn="tl">
              <a:srgbClr val="01022B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1200">
                <a:solidFill>
                  <a:srgbClr val="000000"/>
                </a:solidFill>
              </a:rPr>
              <a:t>Enter text here</a:t>
            </a:r>
            <a:endParaRPr lang="en-ZA" sz="1200" dirty="0" err="1">
              <a:solidFill>
                <a:srgbClr val="000000"/>
              </a:solidFill>
            </a:endParaRP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35CE50C3-54CD-85DE-2F33-FA65C2778BBF}"/>
              </a:ext>
            </a:extLst>
          </p:cNvPr>
          <p:cNvGrpSpPr/>
          <p:nvPr/>
        </p:nvGrpSpPr>
        <p:grpSpPr>
          <a:xfrm>
            <a:off x="8784378" y="6033285"/>
            <a:ext cx="3068022" cy="523171"/>
            <a:chOff x="508000" y="3302000"/>
            <a:chExt cx="1905000" cy="842573"/>
          </a:xfrm>
        </p:grpSpPr>
        <p:sp>
          <p:nvSpPr>
            <p:cNvPr id="138" name="Right Brace 137">
              <a:extLst>
                <a:ext uri="{FF2B5EF4-FFF2-40B4-BE49-F238E27FC236}">
                  <a16:creationId xmlns:a16="http://schemas.microsoft.com/office/drawing/2014/main" id="{6327F7E1-BED9-EA25-4995-D6C9FF19CBBD}"/>
                </a:ext>
              </a:extLst>
            </p:cNvPr>
            <p:cNvSpPr/>
            <p:nvPr/>
          </p:nvSpPr>
          <p:spPr bwMode="gray">
            <a:xfrm rot="5400000">
              <a:off x="1270000" y="2540000"/>
              <a:ext cx="381000" cy="1905000"/>
            </a:xfrm>
            <a:prstGeom prst="rightBrace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1E90B9C9-75A0-3502-DDC2-8610F2702B9E}"/>
                </a:ext>
              </a:extLst>
            </p:cNvPr>
            <p:cNvSpPr txBox="1"/>
            <p:nvPr/>
          </p:nvSpPr>
          <p:spPr bwMode="gray">
            <a:xfrm>
              <a:off x="951262" y="3856426"/>
              <a:ext cx="1018475" cy="288147"/>
            </a:xfrm>
            <a:prstGeom prst="rect">
              <a:avLst/>
            </a:prstGeom>
            <a:noFill/>
          </p:spPr>
          <p:txBody>
            <a:bodyPr vert="horz" wrap="none" lIns="36000" tIns="36000" rIns="36000" bIns="36000" rtlCol="0" anchor="ctr">
              <a:spAutoFit/>
            </a:bodyPr>
            <a:lstStyle/>
            <a:p>
              <a:pPr marL="0" indent="0" algn="ctr">
                <a:buNone/>
              </a:pPr>
              <a:r>
                <a:rPr lang="en-ZA" sz="1400">
                  <a:solidFill>
                    <a:srgbClr val="000000"/>
                  </a:solidFill>
                </a:rPr>
                <a:t>Bracket text</a:t>
              </a:r>
              <a:endParaRPr lang="en-ZA" sz="1400" dirty="0" err="1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50139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583BC7-30F0-1E3D-A029-7716C0996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CFCEA-9CCC-78AA-7598-82F0D7537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/>
              <a:t>Sample template | </a:t>
            </a:r>
            <a:r>
              <a:rPr lang="en-ZA" dirty="0"/>
              <a:t>A few sample slides to get your creative juices flowing – see  how quickly you can replicate them! (3/3)</a:t>
            </a:r>
            <a:endParaRPr lang="en-ZA" b="1" dirty="0"/>
          </a:p>
        </p:txBody>
      </p:sp>
      <p:grpSp>
        <p:nvGrpSpPr>
          <p:cNvPr id="19" name="KeySuiteLabel001">
            <a:extLst>
              <a:ext uri="{FF2B5EF4-FFF2-40B4-BE49-F238E27FC236}">
                <a16:creationId xmlns:a16="http://schemas.microsoft.com/office/drawing/2014/main" id="{3E95D1E0-2CBC-9695-E394-9E245395869A}"/>
              </a:ext>
            </a:extLst>
          </p:cNvPr>
          <p:cNvGrpSpPr/>
          <p:nvPr/>
        </p:nvGrpSpPr>
        <p:grpSpPr>
          <a:xfrm>
            <a:off x="10966544" y="960120"/>
            <a:ext cx="895053" cy="250953"/>
            <a:chOff x="10966544" y="960120"/>
            <a:chExt cx="895053" cy="25095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3D75845-0E38-C5F9-1650-E8FCD46D87BE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966544" y="960120"/>
              <a:ext cx="895053" cy="250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72009" tIns="25203" rIns="0" bIns="25203" rtlCol="0">
              <a:spAutoFit/>
            </a:bodyPr>
            <a:lstStyle/>
            <a:p>
              <a:pPr marL="0" indent="0" algn="r">
                <a:buNone/>
              </a:pPr>
              <a:r>
                <a:rPr lang="en-ZA" sz="1300" b="1" spc="400">
                  <a:solidFill>
                    <a:srgbClr val="000000"/>
                  </a:solidFill>
                </a:rPr>
                <a:t>DRAFT</a:t>
              </a:r>
              <a:endParaRPr lang="en-ZA" sz="1300" b="1" spc="400" dirty="0" err="1">
                <a:solidFill>
                  <a:srgbClr val="000000"/>
                </a:solidFill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394AEAC-457E-FFEE-AE42-56C3CA63CD47}"/>
                </a:ext>
              </a:extLst>
            </p:cNvPr>
            <p:cNvCxnSpPr/>
            <p:nvPr/>
          </p:nvCxnSpPr>
          <p:spPr bwMode="gray">
            <a:xfrm flipH="1">
              <a:off x="10966544" y="960120"/>
              <a:ext cx="50800" cy="250953"/>
            </a:xfrm>
            <a:prstGeom prst="line">
              <a:avLst/>
            </a:prstGeom>
            <a:ln w="19050" cap="flat">
              <a:solidFill>
                <a:srgbClr val="000000"/>
              </a:solidFill>
              <a:prstDash val="solid"/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KeySuite_Group_Sticker_Group 21">
            <a:extLst>
              <a:ext uri="{FF2B5EF4-FFF2-40B4-BE49-F238E27FC236}">
                <a16:creationId xmlns:a16="http://schemas.microsoft.com/office/drawing/2014/main" id="{7BD73FF0-4331-7757-0BFE-6AFD05AC18A0}"/>
              </a:ext>
            </a:extLst>
          </p:cNvPr>
          <p:cNvGrpSpPr/>
          <p:nvPr/>
        </p:nvGrpSpPr>
        <p:grpSpPr>
          <a:xfrm>
            <a:off x="0" y="944429"/>
            <a:ext cx="3653911" cy="226602"/>
            <a:chOff x="0" y="944429"/>
            <a:chExt cx="3653911" cy="226602"/>
          </a:xfrm>
        </p:grpSpPr>
        <p:sp>
          <p:nvSpPr>
            <p:cNvPr id="21" name="KeySuite_Sticker_Rectangle 20">
              <a:extLst>
                <a:ext uri="{FF2B5EF4-FFF2-40B4-BE49-F238E27FC236}">
                  <a16:creationId xmlns:a16="http://schemas.microsoft.com/office/drawing/2014/main" id="{15CFB3D2-4293-8C5A-2A08-037FF488804C}"/>
                </a:ext>
              </a:extLst>
            </p:cNvPr>
            <p:cNvSpPr>
              <a:spLocks/>
            </p:cNvSpPr>
            <p:nvPr/>
          </p:nvSpPr>
          <p:spPr bwMode="gray">
            <a:xfrm>
              <a:off x="1839350" y="944429"/>
              <a:ext cx="1814561" cy="226602"/>
            </a:xfrm>
            <a:custGeom>
              <a:avLst/>
              <a:gdLst>
                <a:gd name="connsiteX0" fmla="*/ 0 w 1738361"/>
                <a:gd name="connsiteY0" fmla="*/ 0 h 226602"/>
                <a:gd name="connsiteX1" fmla="*/ 1738361 w 1738361"/>
                <a:gd name="connsiteY1" fmla="*/ 0 h 226602"/>
                <a:gd name="connsiteX2" fmla="*/ 1738361 w 1738361"/>
                <a:gd name="connsiteY2" fmla="*/ 226602 h 226602"/>
                <a:gd name="connsiteX3" fmla="*/ 0 w 1738361"/>
                <a:gd name="connsiteY3" fmla="*/ 226602 h 226602"/>
                <a:gd name="connsiteX4" fmla="*/ 0 w 1738361"/>
                <a:gd name="connsiteY4" fmla="*/ 0 h 226602"/>
                <a:gd name="connsiteX0" fmla="*/ 0 w 1776461"/>
                <a:gd name="connsiteY0" fmla="*/ 0 h 226602"/>
                <a:gd name="connsiteX1" fmla="*/ 1776461 w 1776461"/>
                <a:gd name="connsiteY1" fmla="*/ 0 h 226602"/>
                <a:gd name="connsiteX2" fmla="*/ 1738361 w 1776461"/>
                <a:gd name="connsiteY2" fmla="*/ 226602 h 226602"/>
                <a:gd name="connsiteX3" fmla="*/ 0 w 1776461"/>
                <a:gd name="connsiteY3" fmla="*/ 226602 h 226602"/>
                <a:gd name="connsiteX4" fmla="*/ 0 w 1776461"/>
                <a:gd name="connsiteY4" fmla="*/ 0 h 226602"/>
                <a:gd name="connsiteX0" fmla="*/ 38100 w 1814561"/>
                <a:gd name="connsiteY0" fmla="*/ 0 h 226602"/>
                <a:gd name="connsiteX1" fmla="*/ 1814561 w 1814561"/>
                <a:gd name="connsiteY1" fmla="*/ 0 h 226602"/>
                <a:gd name="connsiteX2" fmla="*/ 1776461 w 1814561"/>
                <a:gd name="connsiteY2" fmla="*/ 226602 h 226602"/>
                <a:gd name="connsiteX3" fmla="*/ 0 w 1814561"/>
                <a:gd name="connsiteY3" fmla="*/ 226602 h 226602"/>
                <a:gd name="connsiteX4" fmla="*/ 38100 w 1814561"/>
                <a:gd name="connsiteY4" fmla="*/ 0 h 22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4561" h="226602">
                  <a:moveTo>
                    <a:pt x="38100" y="0"/>
                  </a:moveTo>
                  <a:lnTo>
                    <a:pt x="1814561" y="0"/>
                  </a:lnTo>
                  <a:lnTo>
                    <a:pt x="1776461" y="226602"/>
                  </a:lnTo>
                  <a:lnTo>
                    <a:pt x="0" y="226602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B4B4B4"/>
            </a:solidFill>
            <a:ln w="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44018" tIns="36005" rIns="144018" bIns="36005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indent="0">
                <a:buNone/>
              </a:pPr>
              <a:r>
                <a:rPr lang="en-ZA" sz="1000" b="1" spc="400">
                  <a:solidFill>
                    <a:srgbClr val="FFFFFF"/>
                  </a:solidFill>
                </a:rPr>
                <a:t>SUB-SECTION</a:t>
              </a:r>
              <a:endParaRPr lang="en-ZA" sz="1000" b="1" spc="400" dirty="0" err="1">
                <a:solidFill>
                  <a:srgbClr val="FFFFFF"/>
                </a:solidFill>
              </a:endParaRPr>
            </a:p>
          </p:txBody>
        </p:sp>
        <p:sp>
          <p:nvSpPr>
            <p:cNvPr id="20" name="KeySuite_Sticker_Rectangle 19">
              <a:extLst>
                <a:ext uri="{FF2B5EF4-FFF2-40B4-BE49-F238E27FC236}">
                  <a16:creationId xmlns:a16="http://schemas.microsoft.com/office/drawing/2014/main" id="{9E7A179E-E1AC-4FC1-618C-07547482CD71}"/>
                </a:ext>
              </a:extLst>
            </p:cNvPr>
            <p:cNvSpPr>
              <a:spLocks/>
            </p:cNvSpPr>
            <p:nvPr/>
          </p:nvSpPr>
          <p:spPr bwMode="gray">
            <a:xfrm>
              <a:off x="0" y="944429"/>
              <a:ext cx="1877450" cy="226602"/>
            </a:xfrm>
            <a:custGeom>
              <a:avLst/>
              <a:gdLst>
                <a:gd name="connsiteX0" fmla="*/ 0 w 1839350"/>
                <a:gd name="connsiteY0" fmla="*/ 0 h 226602"/>
                <a:gd name="connsiteX1" fmla="*/ 1839350 w 1839350"/>
                <a:gd name="connsiteY1" fmla="*/ 0 h 226602"/>
                <a:gd name="connsiteX2" fmla="*/ 1839350 w 1839350"/>
                <a:gd name="connsiteY2" fmla="*/ 226602 h 226602"/>
                <a:gd name="connsiteX3" fmla="*/ 0 w 1839350"/>
                <a:gd name="connsiteY3" fmla="*/ 226602 h 226602"/>
                <a:gd name="connsiteX4" fmla="*/ 0 w 1839350"/>
                <a:gd name="connsiteY4" fmla="*/ 0 h 226602"/>
                <a:gd name="connsiteX0" fmla="*/ 0 w 1877450"/>
                <a:gd name="connsiteY0" fmla="*/ 0 h 226602"/>
                <a:gd name="connsiteX1" fmla="*/ 1877450 w 1877450"/>
                <a:gd name="connsiteY1" fmla="*/ 0 h 226602"/>
                <a:gd name="connsiteX2" fmla="*/ 1839350 w 1877450"/>
                <a:gd name="connsiteY2" fmla="*/ 226602 h 226602"/>
                <a:gd name="connsiteX3" fmla="*/ 0 w 1877450"/>
                <a:gd name="connsiteY3" fmla="*/ 226602 h 226602"/>
                <a:gd name="connsiteX4" fmla="*/ 0 w 1877450"/>
                <a:gd name="connsiteY4" fmla="*/ 0 h 226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7450" h="226602">
                  <a:moveTo>
                    <a:pt x="0" y="0"/>
                  </a:moveTo>
                  <a:lnTo>
                    <a:pt x="1877450" y="0"/>
                  </a:lnTo>
                  <a:lnTo>
                    <a:pt x="1839350" y="226602"/>
                  </a:lnTo>
                  <a:lnTo>
                    <a:pt x="0" y="2266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5C5C"/>
            </a:solidFill>
            <a:ln w="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44018" tIns="36005" rIns="144018" bIns="36005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indent="0">
                <a:buNone/>
              </a:pPr>
              <a:r>
                <a:rPr lang="en-ZA" sz="1000" b="1" spc="400">
                  <a:solidFill>
                    <a:srgbClr val="FFFFFF"/>
                  </a:solidFill>
                </a:rPr>
                <a:t>MAIN SECTION</a:t>
              </a:r>
              <a:endParaRPr lang="en-ZA" sz="1000" b="1" spc="400" dirty="0" err="1">
                <a:solidFill>
                  <a:srgbClr val="FFFFFF"/>
                </a:solidFill>
              </a:endParaRPr>
            </a:p>
          </p:txBody>
        </p:sp>
      </p:grpSp>
      <p:sp>
        <p:nvSpPr>
          <p:cNvPr id="3" name="Action_Circle_30">
            <a:extLst>
              <a:ext uri="{FF2B5EF4-FFF2-40B4-BE49-F238E27FC236}">
                <a16:creationId xmlns:a16="http://schemas.microsoft.com/office/drawing/2014/main" id="{5253A3C8-D342-4B03-D7A7-BD563D4B6B88}"/>
              </a:ext>
            </a:extLst>
          </p:cNvPr>
          <p:cNvSpPr>
            <a:spLocks noChangeAspect="1"/>
          </p:cNvSpPr>
          <p:nvPr/>
        </p:nvSpPr>
        <p:spPr bwMode="gray">
          <a:xfrm>
            <a:off x="11303000" y="0"/>
            <a:ext cx="889000" cy="889000"/>
          </a:xfrm>
          <a:prstGeom prst="ellipse">
            <a:avLst/>
          </a:prstGeom>
          <a:solidFill>
            <a:srgbClr val="CC0000">
              <a:alpha val="90000"/>
            </a:srgbClr>
          </a:solidFill>
          <a:ln w="19050">
            <a:solidFill>
              <a:srgbClr val="FFFFFF"/>
            </a:solidFill>
          </a:ln>
          <a:effectLst>
            <a:outerShdw blurRad="50800" dist="44901" dir="2699989" algn="tl">
              <a:srgbClr val="01022B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1100">
                <a:solidFill>
                  <a:srgbClr val="FFFFFF"/>
                </a:solidFill>
              </a:rPr>
              <a:t>KS: working on</a:t>
            </a:r>
            <a:endParaRPr lang="en-ZA" sz="1100" dirty="0" err="1">
              <a:solidFill>
                <a:srgbClr val="FFFFFF"/>
              </a:solidFill>
            </a:endParaRPr>
          </a:p>
        </p:txBody>
      </p:sp>
      <p:sp>
        <p:nvSpPr>
          <p:cNvPr id="4" name="TT_legend_A0">
            <a:extLst>
              <a:ext uri="{FF2B5EF4-FFF2-40B4-BE49-F238E27FC236}">
                <a16:creationId xmlns:a16="http://schemas.microsoft.com/office/drawing/2014/main" id="{9038C41B-A055-8800-E626-BC6DC985B038}"/>
              </a:ext>
            </a:extLst>
          </p:cNvPr>
          <p:cNvSpPr>
            <a:spLocks noChangeAspect="1"/>
          </p:cNvSpPr>
          <p:nvPr/>
        </p:nvSpPr>
        <p:spPr bwMode="gray">
          <a:xfrm>
            <a:off x="7924800" y="6375400"/>
            <a:ext cx="152400" cy="152400"/>
          </a:xfrm>
          <a:prstGeom prst="rect">
            <a:avLst/>
          </a:prstGeom>
          <a:solidFill>
            <a:srgbClr val="03A29A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0480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r>
              <a:rPr lang="en-ZA" sz="900">
                <a:solidFill>
                  <a:srgbClr val="000000"/>
                </a:solidFill>
              </a:rPr>
              <a:t>Legend text A</a:t>
            </a:r>
            <a:endParaRPr lang="en-ZA" sz="900" dirty="0" err="1">
              <a:solidFill>
                <a:srgbClr val="000000"/>
              </a:solidFill>
            </a:endParaRPr>
          </a:p>
        </p:txBody>
      </p:sp>
      <p:sp>
        <p:nvSpPr>
          <p:cNvPr id="5" name="TT_legend_B0">
            <a:extLst>
              <a:ext uri="{FF2B5EF4-FFF2-40B4-BE49-F238E27FC236}">
                <a16:creationId xmlns:a16="http://schemas.microsoft.com/office/drawing/2014/main" id="{C4B3A721-F1EE-4EE8-1389-69F36AC95296}"/>
              </a:ext>
            </a:extLst>
          </p:cNvPr>
          <p:cNvSpPr>
            <a:spLocks noChangeAspect="1"/>
          </p:cNvSpPr>
          <p:nvPr/>
        </p:nvSpPr>
        <p:spPr bwMode="gray">
          <a:xfrm>
            <a:off x="9144000" y="6375400"/>
            <a:ext cx="152400" cy="152400"/>
          </a:xfrm>
          <a:prstGeom prst="rect">
            <a:avLst/>
          </a:prstGeom>
          <a:solidFill>
            <a:srgbClr val="41C2CB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0480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r>
              <a:rPr lang="en-ZA" sz="900">
                <a:solidFill>
                  <a:srgbClr val="000000"/>
                </a:solidFill>
              </a:rPr>
              <a:t>Legend text B</a:t>
            </a:r>
            <a:endParaRPr lang="en-ZA" sz="900" dirty="0" err="1">
              <a:solidFill>
                <a:srgbClr val="000000"/>
              </a:solidFill>
            </a:endParaRPr>
          </a:p>
        </p:txBody>
      </p:sp>
      <p:sp>
        <p:nvSpPr>
          <p:cNvPr id="6" name="TT_legend_C0">
            <a:extLst>
              <a:ext uri="{FF2B5EF4-FFF2-40B4-BE49-F238E27FC236}">
                <a16:creationId xmlns:a16="http://schemas.microsoft.com/office/drawing/2014/main" id="{77C56F04-C21F-DB1E-560D-4AE3555A369C}"/>
              </a:ext>
            </a:extLst>
          </p:cNvPr>
          <p:cNvSpPr>
            <a:spLocks noChangeAspect="1"/>
          </p:cNvSpPr>
          <p:nvPr/>
        </p:nvSpPr>
        <p:spPr bwMode="gray">
          <a:xfrm>
            <a:off x="10363200" y="6375400"/>
            <a:ext cx="152400" cy="152400"/>
          </a:xfrm>
          <a:prstGeom prst="rect">
            <a:avLst/>
          </a:prstGeom>
          <a:solidFill>
            <a:srgbClr val="F7A42B"/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30480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r>
              <a:rPr lang="en-ZA" sz="900">
                <a:solidFill>
                  <a:srgbClr val="000000"/>
                </a:solidFill>
              </a:rPr>
              <a:t>Legend text C</a:t>
            </a:r>
            <a:endParaRPr lang="en-ZA" sz="900" dirty="0" err="1">
              <a:solidFill>
                <a:srgbClr val="000000"/>
              </a:solidFill>
            </a:endParaRPr>
          </a:p>
        </p:txBody>
      </p:sp>
      <p:grpSp>
        <p:nvGrpSpPr>
          <p:cNvPr id="9" name="KeySuiteHeader_TextBox 6">
            <a:extLst>
              <a:ext uri="{FF2B5EF4-FFF2-40B4-BE49-F238E27FC236}">
                <a16:creationId xmlns:a16="http://schemas.microsoft.com/office/drawing/2014/main" id="{F59311E9-C49C-0FDB-E93C-F92026C6AF51}"/>
              </a:ext>
            </a:extLst>
          </p:cNvPr>
          <p:cNvGrpSpPr/>
          <p:nvPr/>
        </p:nvGrpSpPr>
        <p:grpSpPr>
          <a:xfrm>
            <a:off x="8378275" y="1270000"/>
            <a:ext cx="3483525" cy="318924"/>
            <a:chOff x="8378275" y="1270000"/>
            <a:chExt cx="1792726" cy="31892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A6E4C65-0416-026D-4E7A-AC4319FDE340}"/>
                </a:ext>
              </a:extLst>
            </p:cNvPr>
            <p:cNvSpPr txBox="1"/>
            <p:nvPr/>
          </p:nvSpPr>
          <p:spPr bwMode="gray">
            <a:xfrm>
              <a:off x="8378275" y="1270000"/>
              <a:ext cx="1792726" cy="318924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indent="0">
                <a:buNone/>
              </a:pPr>
              <a:r>
                <a:rPr lang="en-ZA" sz="1600" b="1"/>
                <a:t>Header goes here</a:t>
              </a:r>
              <a:endParaRPr lang="en-ZA" sz="1600" b="1" dirty="0" err="1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2892AB52-20D7-FD82-1850-38446AC337D3}"/>
                </a:ext>
              </a:extLst>
            </p:cNvPr>
            <p:cNvCxnSpPr>
              <a:cxnSpLocks/>
              <a:stCxn id="7" idx="3"/>
              <a:endCxn id="7" idx="2"/>
            </p:cNvCxnSpPr>
            <p:nvPr/>
          </p:nvCxnSpPr>
          <p:spPr bwMode="gray">
            <a:xfrm>
              <a:off x="8378275" y="1588924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KeySuiteHeader_TextBox 12">
            <a:extLst>
              <a:ext uri="{FF2B5EF4-FFF2-40B4-BE49-F238E27FC236}">
                <a16:creationId xmlns:a16="http://schemas.microsoft.com/office/drawing/2014/main" id="{01412AFD-3618-6227-6F6B-A418F93F10B6}"/>
              </a:ext>
            </a:extLst>
          </p:cNvPr>
          <p:cNvGrpSpPr/>
          <p:nvPr/>
        </p:nvGrpSpPr>
        <p:grpSpPr>
          <a:xfrm>
            <a:off x="330200" y="1270000"/>
            <a:ext cx="7507562" cy="318924"/>
            <a:chOff x="330200" y="1270000"/>
            <a:chExt cx="1792726" cy="31892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D7B6D37-A2D0-DCE0-9D5C-6938EC0711A2}"/>
                </a:ext>
              </a:extLst>
            </p:cNvPr>
            <p:cNvSpPr txBox="1"/>
            <p:nvPr/>
          </p:nvSpPr>
          <p:spPr bwMode="gray">
            <a:xfrm>
              <a:off x="330200" y="1270000"/>
              <a:ext cx="1792726" cy="318924"/>
            </a:xfrm>
            <a:custGeom>
              <a:avLst/>
              <a:gdLst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  <a:gd name="connsiteX0" fmla="*/ 0 w 1792726"/>
                <a:gd name="connsiteY0" fmla="*/ 0 h 318924"/>
                <a:gd name="connsiteX1" fmla="*/ 1792726 w 1792726"/>
                <a:gd name="connsiteY1" fmla="*/ 0 h 318924"/>
                <a:gd name="connsiteX2" fmla="*/ 1792726 w 1792726"/>
                <a:gd name="connsiteY2" fmla="*/ 318924 h 318924"/>
                <a:gd name="connsiteX3" fmla="*/ 0 w 1792726"/>
                <a:gd name="connsiteY3" fmla="*/ 318924 h 318924"/>
                <a:gd name="connsiteX4" fmla="*/ 0 w 1792726"/>
                <a:gd name="connsiteY4" fmla="*/ 0 h 318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2726" h="318924">
                  <a:moveTo>
                    <a:pt x="0" y="0"/>
                  </a:moveTo>
                  <a:lnTo>
                    <a:pt x="1792726" y="0"/>
                  </a:lnTo>
                  <a:lnTo>
                    <a:pt x="1792726" y="318924"/>
                  </a:lnTo>
                  <a:lnTo>
                    <a:pt x="0" y="31892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vert="horz" wrap="square" lIns="36576" tIns="36576" rIns="36576" bIns="36576" rtlCol="0">
              <a:spAutoFit/>
            </a:bodyPr>
            <a:lstStyle/>
            <a:p>
              <a:pPr marL="0" indent="0">
                <a:buNone/>
              </a:pPr>
              <a:r>
                <a:rPr lang="en-ZA" sz="1600" b="1"/>
                <a:t>Header goes here</a:t>
              </a:r>
              <a:endParaRPr lang="en-ZA" sz="1600" b="1" dirty="0" err="1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5CA2423E-48C4-06D3-725F-6EA1FB7C1A30}"/>
                </a:ext>
              </a:extLst>
            </p:cNvPr>
            <p:cNvCxnSpPr>
              <a:cxnSpLocks/>
              <a:stCxn id="23" idx="3"/>
              <a:endCxn id="23" idx="2"/>
            </p:cNvCxnSpPr>
            <p:nvPr/>
          </p:nvCxnSpPr>
          <p:spPr bwMode="gray">
            <a:xfrm>
              <a:off x="330200" y="1588924"/>
              <a:ext cx="1792726" cy="0"/>
            </a:xfrm>
            <a:prstGeom prst="straightConnector1">
              <a:avLst/>
            </a:prstGeom>
            <a:ln w="9525" cap="flat">
              <a:solidFill>
                <a:srgbClr val="000000"/>
              </a:solidFill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KeySuite_Group_RowHeaders_Group 49">
            <a:extLst>
              <a:ext uri="{FF2B5EF4-FFF2-40B4-BE49-F238E27FC236}">
                <a16:creationId xmlns:a16="http://schemas.microsoft.com/office/drawing/2014/main" id="{F6B3C65A-F39A-0288-DB41-B74B7FB1189C}"/>
              </a:ext>
            </a:extLst>
          </p:cNvPr>
          <p:cNvGrpSpPr/>
          <p:nvPr/>
        </p:nvGrpSpPr>
        <p:grpSpPr>
          <a:xfrm>
            <a:off x="254457" y="2860815"/>
            <a:ext cx="1622994" cy="952500"/>
            <a:chOff x="330200" y="3086100"/>
            <a:chExt cx="1471422" cy="95250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1CE10D2-1484-3FBA-8D64-6FC82850547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0200" y="3086100"/>
              <a:ext cx="1471422" cy="503600"/>
            </a:xfrm>
            <a:prstGeom prst="rect">
              <a:avLst/>
            </a:prstGeom>
            <a:noFill/>
          </p:spPr>
          <p:txBody>
            <a:bodyPr vert="horz" wrap="square" lIns="36005" tIns="36005" rIns="180023" bIns="36005" rtlCol="0">
              <a:spAutoFit/>
            </a:bodyPr>
            <a:lstStyle/>
            <a:p>
              <a:pPr marL="0" indent="0">
                <a:buNone/>
              </a:pPr>
              <a:r>
                <a:rPr lang="en-ZA" sz="1400" b="1">
                  <a:solidFill>
                    <a:srgbClr val="000000"/>
                  </a:solidFill>
                </a:rPr>
                <a:t>Row header here</a:t>
              </a:r>
              <a:endParaRPr lang="en-ZA" sz="1400" b="1" dirty="0" err="1">
                <a:solidFill>
                  <a:srgbClr val="000000"/>
                </a:solidFill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BC2C49C-29B9-70CA-53AC-83BAF59C883B}"/>
                </a:ext>
              </a:extLst>
            </p:cNvPr>
            <p:cNvCxnSpPr/>
            <p:nvPr/>
          </p:nvCxnSpPr>
          <p:spPr bwMode="gray">
            <a:xfrm>
              <a:off x="1801622" y="3086100"/>
              <a:ext cx="0" cy="952500"/>
            </a:xfrm>
            <a:prstGeom prst="line">
              <a:avLst/>
            </a:prstGeom>
            <a:ln w="152400" cap="flat">
              <a:solidFill>
                <a:srgbClr val="000000"/>
              </a:solidFill>
              <a:prstDash val="solid"/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KeySuite_Group_RowHeaders_Group 49">
            <a:extLst>
              <a:ext uri="{FF2B5EF4-FFF2-40B4-BE49-F238E27FC236}">
                <a16:creationId xmlns:a16="http://schemas.microsoft.com/office/drawing/2014/main" id="{BD16BC4A-1156-0B15-3FF1-9A077A26D2CF}"/>
              </a:ext>
            </a:extLst>
          </p:cNvPr>
          <p:cNvGrpSpPr/>
          <p:nvPr/>
        </p:nvGrpSpPr>
        <p:grpSpPr>
          <a:xfrm>
            <a:off x="254457" y="1778000"/>
            <a:ext cx="1622994" cy="952500"/>
            <a:chOff x="330200" y="3086100"/>
            <a:chExt cx="1471422" cy="95250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63C5C49-B17A-35A5-188F-66A3D71EE8EC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0200" y="3086100"/>
              <a:ext cx="1471422" cy="503600"/>
            </a:xfrm>
            <a:prstGeom prst="rect">
              <a:avLst/>
            </a:prstGeom>
            <a:noFill/>
          </p:spPr>
          <p:txBody>
            <a:bodyPr vert="horz" wrap="square" lIns="36005" tIns="36005" rIns="180023" bIns="36005" rtlCol="0">
              <a:spAutoFit/>
            </a:bodyPr>
            <a:lstStyle/>
            <a:p>
              <a:pPr marL="0" indent="0">
                <a:buNone/>
              </a:pPr>
              <a:r>
                <a:rPr lang="en-ZA" sz="1400" b="1">
                  <a:solidFill>
                    <a:srgbClr val="000000"/>
                  </a:solidFill>
                </a:rPr>
                <a:t>Row header here</a:t>
              </a:r>
              <a:endParaRPr lang="en-ZA" sz="1400" b="1" dirty="0" err="1">
                <a:solidFill>
                  <a:srgbClr val="000000"/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3D1C6B7-BD49-26DB-5FAB-B15342D02334}"/>
                </a:ext>
              </a:extLst>
            </p:cNvPr>
            <p:cNvCxnSpPr/>
            <p:nvPr/>
          </p:nvCxnSpPr>
          <p:spPr bwMode="gray">
            <a:xfrm>
              <a:off x="1801622" y="3086100"/>
              <a:ext cx="0" cy="952500"/>
            </a:xfrm>
            <a:prstGeom prst="line">
              <a:avLst/>
            </a:prstGeom>
            <a:ln w="152400" cap="flat">
              <a:solidFill>
                <a:srgbClr val="000000"/>
              </a:solidFill>
              <a:prstDash val="solid"/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KeySuite_Group_RowHeaders_Group 49">
            <a:extLst>
              <a:ext uri="{FF2B5EF4-FFF2-40B4-BE49-F238E27FC236}">
                <a16:creationId xmlns:a16="http://schemas.microsoft.com/office/drawing/2014/main" id="{FAEB673C-729C-23E0-740A-F85827DCB69D}"/>
              </a:ext>
            </a:extLst>
          </p:cNvPr>
          <p:cNvGrpSpPr/>
          <p:nvPr/>
        </p:nvGrpSpPr>
        <p:grpSpPr>
          <a:xfrm>
            <a:off x="254457" y="5016500"/>
            <a:ext cx="1622994" cy="952500"/>
            <a:chOff x="330200" y="3086100"/>
            <a:chExt cx="1471422" cy="95250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7AE06C3-8F0A-12A6-2402-1B887695879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0200" y="3086100"/>
              <a:ext cx="1471422" cy="503600"/>
            </a:xfrm>
            <a:prstGeom prst="rect">
              <a:avLst/>
            </a:prstGeom>
            <a:noFill/>
          </p:spPr>
          <p:txBody>
            <a:bodyPr vert="horz" wrap="square" lIns="36005" tIns="36005" rIns="180023" bIns="36005" rtlCol="0">
              <a:spAutoFit/>
            </a:bodyPr>
            <a:lstStyle/>
            <a:p>
              <a:pPr marL="0" indent="0">
                <a:buNone/>
              </a:pPr>
              <a:r>
                <a:rPr lang="en-ZA" sz="1400" b="1">
                  <a:solidFill>
                    <a:srgbClr val="000000"/>
                  </a:solidFill>
                </a:rPr>
                <a:t>Row header here</a:t>
              </a:r>
              <a:endParaRPr lang="en-ZA" sz="1400" b="1" dirty="0" err="1">
                <a:solidFill>
                  <a:srgbClr val="000000"/>
                </a:solidFill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2DF56B2-DE8B-2AE0-209B-2B5506A58526}"/>
                </a:ext>
              </a:extLst>
            </p:cNvPr>
            <p:cNvCxnSpPr/>
            <p:nvPr/>
          </p:nvCxnSpPr>
          <p:spPr bwMode="gray">
            <a:xfrm>
              <a:off x="1801622" y="3086100"/>
              <a:ext cx="0" cy="952500"/>
            </a:xfrm>
            <a:prstGeom prst="line">
              <a:avLst/>
            </a:prstGeom>
            <a:ln w="152400" cap="flat">
              <a:solidFill>
                <a:srgbClr val="000000"/>
              </a:solidFill>
              <a:prstDash val="solid"/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KeySuite_Group_RowHeaders_Group 49">
            <a:extLst>
              <a:ext uri="{FF2B5EF4-FFF2-40B4-BE49-F238E27FC236}">
                <a16:creationId xmlns:a16="http://schemas.microsoft.com/office/drawing/2014/main" id="{FA41C328-332A-8C96-FCCC-1B35930CF82D}"/>
              </a:ext>
            </a:extLst>
          </p:cNvPr>
          <p:cNvGrpSpPr/>
          <p:nvPr/>
        </p:nvGrpSpPr>
        <p:grpSpPr>
          <a:xfrm>
            <a:off x="254457" y="3940315"/>
            <a:ext cx="1622994" cy="952500"/>
            <a:chOff x="330200" y="3086100"/>
            <a:chExt cx="1471422" cy="952500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CEF07BA-1E04-A606-B353-107057AF417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330200" y="3086100"/>
              <a:ext cx="1471422" cy="503600"/>
            </a:xfrm>
            <a:prstGeom prst="rect">
              <a:avLst/>
            </a:prstGeom>
            <a:noFill/>
          </p:spPr>
          <p:txBody>
            <a:bodyPr vert="horz" wrap="square" lIns="36005" tIns="36005" rIns="180023" bIns="36005" rtlCol="0">
              <a:spAutoFit/>
            </a:bodyPr>
            <a:lstStyle/>
            <a:p>
              <a:pPr marL="0" indent="0">
                <a:buNone/>
              </a:pPr>
              <a:r>
                <a:rPr lang="en-ZA" sz="1400" b="1">
                  <a:solidFill>
                    <a:srgbClr val="000000"/>
                  </a:solidFill>
                </a:rPr>
                <a:t>Row header here</a:t>
              </a:r>
              <a:endParaRPr lang="en-ZA" sz="1400" b="1" dirty="0" err="1">
                <a:solidFill>
                  <a:srgbClr val="000000"/>
                </a:solidFill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CE21F84-559A-76AC-1D2A-B178BF0E60AE}"/>
                </a:ext>
              </a:extLst>
            </p:cNvPr>
            <p:cNvCxnSpPr/>
            <p:nvPr/>
          </p:nvCxnSpPr>
          <p:spPr bwMode="gray">
            <a:xfrm>
              <a:off x="1801622" y="3086100"/>
              <a:ext cx="0" cy="952500"/>
            </a:xfrm>
            <a:prstGeom prst="line">
              <a:avLst/>
            </a:prstGeom>
            <a:ln w="152400" cap="flat">
              <a:solidFill>
                <a:srgbClr val="000000"/>
              </a:solidFill>
              <a:prstDash val="solid"/>
              <a:miter lim="800000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KeySuite_Group_Harvey_Oval 36">
            <a:extLst>
              <a:ext uri="{FF2B5EF4-FFF2-40B4-BE49-F238E27FC236}">
                <a16:creationId xmlns:a16="http://schemas.microsoft.com/office/drawing/2014/main" id="{8EA22652-5C0E-281B-89FB-9FFD31B8C6C6}"/>
              </a:ext>
            </a:extLst>
          </p:cNvPr>
          <p:cNvSpPr>
            <a:spLocks noChangeAspect="1"/>
          </p:cNvSpPr>
          <p:nvPr/>
        </p:nvSpPr>
        <p:spPr bwMode="gray">
          <a:xfrm>
            <a:off x="2556130" y="2070100"/>
            <a:ext cx="381000" cy="3810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endParaRPr lang="en-ZA" sz="1600" dirty="0" err="1">
              <a:solidFill>
                <a:schemeClr val="tx1"/>
              </a:solidFill>
            </a:endParaRPr>
          </a:p>
        </p:txBody>
      </p:sp>
      <p:grpSp>
        <p:nvGrpSpPr>
          <p:cNvPr id="41" name="KeySuite_Group_Harvey_Group 40">
            <a:extLst>
              <a:ext uri="{FF2B5EF4-FFF2-40B4-BE49-F238E27FC236}">
                <a16:creationId xmlns:a16="http://schemas.microsoft.com/office/drawing/2014/main" id="{62298302-088B-2D2D-3A89-9132860CC455}"/>
              </a:ext>
            </a:extLst>
          </p:cNvPr>
          <p:cNvGrpSpPr>
            <a:grpSpLocks noChangeAspect="1"/>
          </p:cNvGrpSpPr>
          <p:nvPr/>
        </p:nvGrpSpPr>
        <p:grpSpPr>
          <a:xfrm>
            <a:off x="2556130" y="3145367"/>
            <a:ext cx="381000" cy="381000"/>
            <a:chOff x="1905000" y="1270000"/>
            <a:chExt cx="381000" cy="381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4C2295A-C27D-F84D-FEFE-3E6A8AC76AB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905000" y="1270000"/>
              <a:ext cx="381000" cy="381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buNone/>
              </a:pPr>
              <a:endParaRPr lang="en-ZA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40" name="Partial Circle 39">
              <a:extLst>
                <a:ext uri="{FF2B5EF4-FFF2-40B4-BE49-F238E27FC236}">
                  <a16:creationId xmlns:a16="http://schemas.microsoft.com/office/drawing/2014/main" id="{EC94BBA4-D0EC-B78F-FD3B-1ECDF9960AD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905000" y="1270000"/>
              <a:ext cx="381000" cy="381000"/>
            </a:xfrm>
            <a:prstGeom prst="pie">
              <a:avLst>
                <a:gd name="adj1" fmla="val 0"/>
                <a:gd name="adj2" fmla="val 1620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buNone/>
              </a:pPr>
              <a:endParaRPr lang="en-ZA" sz="1600" dirty="0" err="1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KeySuite_Group_Harvey_Group 43">
            <a:extLst>
              <a:ext uri="{FF2B5EF4-FFF2-40B4-BE49-F238E27FC236}">
                <a16:creationId xmlns:a16="http://schemas.microsoft.com/office/drawing/2014/main" id="{5D552C61-3DD1-01C4-23F0-6187DA3AC490}"/>
              </a:ext>
            </a:extLst>
          </p:cNvPr>
          <p:cNvGrpSpPr>
            <a:grpSpLocks noChangeAspect="1"/>
          </p:cNvGrpSpPr>
          <p:nvPr/>
        </p:nvGrpSpPr>
        <p:grpSpPr>
          <a:xfrm>
            <a:off x="2556130" y="4220634"/>
            <a:ext cx="381000" cy="381000"/>
            <a:chOff x="2540000" y="1270000"/>
            <a:chExt cx="381000" cy="381000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ABFBEFA3-9D29-5EE1-F40D-BE9A97184C8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540000" y="1270000"/>
              <a:ext cx="381000" cy="381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buNone/>
              </a:pPr>
              <a:endParaRPr lang="en-ZA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43" name="Partial Circle 42">
              <a:extLst>
                <a:ext uri="{FF2B5EF4-FFF2-40B4-BE49-F238E27FC236}">
                  <a16:creationId xmlns:a16="http://schemas.microsoft.com/office/drawing/2014/main" id="{B035958F-8FCF-FF46-7ACD-21A21586DC7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540000" y="1270000"/>
              <a:ext cx="381000" cy="381000"/>
            </a:xfrm>
            <a:prstGeom prst="pie">
              <a:avLst>
                <a:gd name="adj1" fmla="val 5400000"/>
                <a:gd name="adj2" fmla="val 1620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buNone/>
              </a:pPr>
              <a:endParaRPr lang="en-ZA" sz="1600" dirty="0" err="1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KeySuite_Group_Harvey_Group 43">
            <a:extLst>
              <a:ext uri="{FF2B5EF4-FFF2-40B4-BE49-F238E27FC236}">
                <a16:creationId xmlns:a16="http://schemas.microsoft.com/office/drawing/2014/main" id="{0B3082D5-75C9-86B5-C09E-4C9D935140BC}"/>
              </a:ext>
            </a:extLst>
          </p:cNvPr>
          <p:cNvGrpSpPr>
            <a:grpSpLocks noChangeAspect="1"/>
          </p:cNvGrpSpPr>
          <p:nvPr/>
        </p:nvGrpSpPr>
        <p:grpSpPr>
          <a:xfrm>
            <a:off x="2556130" y="5295900"/>
            <a:ext cx="381000" cy="381000"/>
            <a:chOff x="2540000" y="1270000"/>
            <a:chExt cx="381000" cy="381000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F50669D5-61C0-A684-DB13-BB0A5ABA7F0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540000" y="1270000"/>
              <a:ext cx="381000" cy="381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buNone/>
              </a:pPr>
              <a:endParaRPr lang="en-ZA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55" name="Partial Circle 54">
              <a:extLst>
                <a:ext uri="{FF2B5EF4-FFF2-40B4-BE49-F238E27FC236}">
                  <a16:creationId xmlns:a16="http://schemas.microsoft.com/office/drawing/2014/main" id="{98A50D37-83AF-FAF5-0F00-C610E185359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2540000" y="1270000"/>
              <a:ext cx="381000" cy="381000"/>
            </a:xfrm>
            <a:prstGeom prst="pie">
              <a:avLst>
                <a:gd name="adj1" fmla="val 5400000"/>
                <a:gd name="adj2" fmla="val 1620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buNone/>
              </a:pPr>
              <a:endParaRPr lang="en-ZA" sz="16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56" name="TTab_MyBox_30">
            <a:extLst>
              <a:ext uri="{FF2B5EF4-FFF2-40B4-BE49-F238E27FC236}">
                <a16:creationId xmlns:a16="http://schemas.microsoft.com/office/drawing/2014/main" id="{3375C054-B523-2AB0-A1D4-CC324126B692}"/>
              </a:ext>
            </a:extLst>
          </p:cNvPr>
          <p:cNvSpPr>
            <a:spLocks/>
          </p:cNvSpPr>
          <p:nvPr/>
        </p:nvSpPr>
        <p:spPr bwMode="gray">
          <a:xfrm>
            <a:off x="8378274" y="1781315"/>
            <a:ext cx="3478762" cy="4216234"/>
          </a:xfrm>
          <a:prstGeom prst="rect">
            <a:avLst/>
          </a:prstGeom>
          <a:solidFill>
            <a:srgbClr val="B2B2B2">
              <a:alpha val="90000"/>
            </a:srgbClr>
          </a:solidFill>
          <a:ln w="0">
            <a:solidFill>
              <a:srgbClr val="B2B2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en-ZA" sz="2000" i="1" dirty="0">
                <a:solidFill>
                  <a:srgbClr val="000000"/>
                </a:solidFill>
              </a:rPr>
              <a:t>BLANK – to add a diagram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AA6BB01-9B6E-352D-779A-26D2E11EADF6}"/>
              </a:ext>
            </a:extLst>
          </p:cNvPr>
          <p:cNvSpPr txBox="1">
            <a:spLocks/>
          </p:cNvSpPr>
          <p:nvPr/>
        </p:nvSpPr>
        <p:spPr bwMode="gray">
          <a:xfrm>
            <a:off x="3316357" y="1778000"/>
            <a:ext cx="4521406" cy="795988"/>
          </a:xfrm>
          <a:prstGeom prst="rect">
            <a:avLst/>
          </a:prstGeom>
          <a:noFill/>
        </p:spPr>
        <p:txBody>
          <a:bodyPr vert="horz" wrap="square" lIns="36005" tIns="36005" rIns="36005" bIns="36005" rtlCol="0">
            <a:spAutoFit/>
          </a:bodyPr>
          <a:lstStyle/>
          <a:p>
            <a:pPr marL="0" indent="0">
              <a:buNone/>
            </a:pPr>
            <a:r>
              <a:rPr lang="en-GB" sz="1500" i="1" dirty="0">
                <a:solidFill>
                  <a:srgbClr val="000000"/>
                </a:solidFill>
              </a:rPr>
              <a:t>"This is a text block designed to be used as a quote. Where possible, try to keep it all on one line."</a:t>
            </a:r>
          </a:p>
          <a:p>
            <a:pPr marL="0" indent="0" algn="r">
              <a:buNone/>
            </a:pPr>
            <a:r>
              <a:rPr lang="en-GB" sz="1700" dirty="0">
                <a:solidFill>
                  <a:srgbClr val="000000"/>
                </a:solidFill>
              </a:rPr>
              <a:t>Quote Source</a:t>
            </a:r>
            <a:endParaRPr lang="en-ZA" sz="1700" dirty="0" err="1">
              <a:solidFill>
                <a:srgbClr val="000000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CF174F3-CA5E-5F1A-CC13-07B82A99A896}"/>
              </a:ext>
            </a:extLst>
          </p:cNvPr>
          <p:cNvSpPr txBox="1">
            <a:spLocks/>
          </p:cNvSpPr>
          <p:nvPr/>
        </p:nvSpPr>
        <p:spPr bwMode="gray">
          <a:xfrm>
            <a:off x="3316357" y="2857500"/>
            <a:ext cx="4521406" cy="795988"/>
          </a:xfrm>
          <a:prstGeom prst="rect">
            <a:avLst/>
          </a:prstGeom>
          <a:noFill/>
        </p:spPr>
        <p:txBody>
          <a:bodyPr vert="horz" wrap="square" lIns="36005" tIns="36005" rIns="36005" bIns="36005" rtlCol="0">
            <a:spAutoFit/>
          </a:bodyPr>
          <a:lstStyle/>
          <a:p>
            <a:pPr marL="0" indent="0">
              <a:buNone/>
            </a:pPr>
            <a:r>
              <a:rPr lang="en-GB" sz="1500" i="1" dirty="0">
                <a:solidFill>
                  <a:srgbClr val="000000"/>
                </a:solidFill>
              </a:rPr>
              <a:t>"This is a text block designed to be used as a quote. Where possible, try to keep it all on one line."</a:t>
            </a:r>
          </a:p>
          <a:p>
            <a:pPr marL="0" indent="0" algn="r">
              <a:buNone/>
            </a:pPr>
            <a:r>
              <a:rPr lang="en-GB" sz="1700" dirty="0">
                <a:solidFill>
                  <a:srgbClr val="000000"/>
                </a:solidFill>
              </a:rPr>
              <a:t>Quote Source</a:t>
            </a:r>
            <a:endParaRPr lang="en-ZA" sz="1700" dirty="0" err="1">
              <a:solidFill>
                <a:srgbClr val="000000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C42E5F3-B011-9491-F4EC-5C0229634D97}"/>
              </a:ext>
            </a:extLst>
          </p:cNvPr>
          <p:cNvSpPr txBox="1">
            <a:spLocks/>
          </p:cNvSpPr>
          <p:nvPr/>
        </p:nvSpPr>
        <p:spPr bwMode="gray">
          <a:xfrm>
            <a:off x="3316357" y="3937000"/>
            <a:ext cx="4521406" cy="795988"/>
          </a:xfrm>
          <a:prstGeom prst="rect">
            <a:avLst/>
          </a:prstGeom>
          <a:noFill/>
        </p:spPr>
        <p:txBody>
          <a:bodyPr vert="horz" wrap="square" lIns="36005" tIns="36005" rIns="36005" bIns="36005" rtlCol="0">
            <a:spAutoFit/>
          </a:bodyPr>
          <a:lstStyle/>
          <a:p>
            <a:pPr marL="0" indent="0">
              <a:buNone/>
            </a:pPr>
            <a:r>
              <a:rPr lang="en-GB" sz="1500" i="1" dirty="0">
                <a:solidFill>
                  <a:srgbClr val="000000"/>
                </a:solidFill>
              </a:rPr>
              <a:t>"This is a text block designed to be used as a quote. Where possible, try to keep it all on one line."</a:t>
            </a:r>
          </a:p>
          <a:p>
            <a:pPr marL="0" indent="0" algn="r">
              <a:buNone/>
            </a:pPr>
            <a:r>
              <a:rPr lang="en-GB" sz="1700" dirty="0">
                <a:solidFill>
                  <a:srgbClr val="000000"/>
                </a:solidFill>
              </a:rPr>
              <a:t>Quote Source</a:t>
            </a:r>
            <a:endParaRPr lang="en-ZA" sz="1700" dirty="0" err="1">
              <a:solidFill>
                <a:srgbClr val="000000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D2CA77B-7759-67EC-1EBF-F22B540E021A}"/>
              </a:ext>
            </a:extLst>
          </p:cNvPr>
          <p:cNvSpPr txBox="1">
            <a:spLocks/>
          </p:cNvSpPr>
          <p:nvPr/>
        </p:nvSpPr>
        <p:spPr bwMode="gray">
          <a:xfrm>
            <a:off x="3316357" y="5016500"/>
            <a:ext cx="4521406" cy="795988"/>
          </a:xfrm>
          <a:prstGeom prst="rect">
            <a:avLst/>
          </a:prstGeom>
          <a:noFill/>
        </p:spPr>
        <p:txBody>
          <a:bodyPr vert="horz" wrap="square" lIns="36005" tIns="36005" rIns="36005" bIns="36005" rtlCol="0">
            <a:spAutoFit/>
          </a:bodyPr>
          <a:lstStyle/>
          <a:p>
            <a:pPr marL="0" indent="0">
              <a:buNone/>
            </a:pPr>
            <a:r>
              <a:rPr lang="en-GB" sz="1500" i="1" dirty="0">
                <a:solidFill>
                  <a:srgbClr val="000000"/>
                </a:solidFill>
              </a:rPr>
              <a:t>"This is a text block designed to be used as a quote. Where possible, try to keep it all on one line."</a:t>
            </a:r>
          </a:p>
          <a:p>
            <a:pPr marL="0" indent="0" algn="r">
              <a:buNone/>
            </a:pPr>
            <a:r>
              <a:rPr lang="en-GB" sz="1700" dirty="0">
                <a:solidFill>
                  <a:srgbClr val="000000"/>
                </a:solidFill>
              </a:rPr>
              <a:t>Quote Source</a:t>
            </a:r>
            <a:endParaRPr lang="en-ZA" sz="1700" dirty="0" err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549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55B7C6F8-35AD-DBD5-8303-702EA6F08C8A}"/>
              </a:ext>
            </a:extLst>
          </p:cNvPr>
          <p:cNvSpPr/>
          <p:nvPr/>
        </p:nvSpPr>
        <p:spPr>
          <a:xfrm>
            <a:off x="0" y="-1"/>
            <a:ext cx="12192000" cy="2680531"/>
          </a:xfrm>
          <a:custGeom>
            <a:avLst/>
            <a:gdLst>
              <a:gd name="connsiteX0" fmla="*/ 0 w 12192000"/>
              <a:gd name="connsiteY0" fmla="*/ 0 h 3754969"/>
              <a:gd name="connsiteX1" fmla="*/ 12192000 w 12192000"/>
              <a:gd name="connsiteY1" fmla="*/ 0 h 3754969"/>
              <a:gd name="connsiteX2" fmla="*/ 12192000 w 12192000"/>
              <a:gd name="connsiteY2" fmla="*/ 2306051 h 3754969"/>
              <a:gd name="connsiteX3" fmla="*/ 12004384 w 12192000"/>
              <a:gd name="connsiteY3" fmla="*/ 2416877 h 3754969"/>
              <a:gd name="connsiteX4" fmla="*/ 6095999 w 12192000"/>
              <a:gd name="connsiteY4" fmla="*/ 3754969 h 3754969"/>
              <a:gd name="connsiteX5" fmla="*/ 187614 w 12192000"/>
              <a:gd name="connsiteY5" fmla="*/ 2416877 h 3754969"/>
              <a:gd name="connsiteX6" fmla="*/ 0 w 12192000"/>
              <a:gd name="connsiteY6" fmla="*/ 2306052 h 3754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754969">
                <a:moveTo>
                  <a:pt x="0" y="0"/>
                </a:moveTo>
                <a:lnTo>
                  <a:pt x="12192000" y="0"/>
                </a:lnTo>
                <a:lnTo>
                  <a:pt x="12192000" y="2306051"/>
                </a:lnTo>
                <a:lnTo>
                  <a:pt x="12004384" y="2416877"/>
                </a:lnTo>
                <a:cubicBezTo>
                  <a:pt x="10544263" y="3238895"/>
                  <a:pt x="8437914" y="3754969"/>
                  <a:pt x="6095999" y="3754969"/>
                </a:cubicBezTo>
                <a:cubicBezTo>
                  <a:pt x="3754085" y="3754969"/>
                  <a:pt x="1647736" y="3238895"/>
                  <a:pt x="187614" y="2416877"/>
                </a:cubicBezTo>
                <a:lnTo>
                  <a:pt x="0" y="2306052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F677E8-3950-99BF-283A-A793B88CEC2D}"/>
              </a:ext>
            </a:extLst>
          </p:cNvPr>
          <p:cNvSpPr txBox="1"/>
          <p:nvPr/>
        </p:nvSpPr>
        <p:spPr>
          <a:xfrm>
            <a:off x="1703832" y="1004637"/>
            <a:ext cx="8784336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Bold"/>
                <a:ea typeface="Roboto Light" panose="02000000000000000000" pitchFamily="2" charset="0"/>
                <a:cs typeface="Poppins" panose="00000500000000000000" pitchFamily="2" charset="0"/>
              </a:rPr>
              <a:t>And so much more!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941A15-CFE0-FFC2-7DD7-FC50325979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16" r="1041" b="9213"/>
          <a:stretch/>
        </p:blipFill>
        <p:spPr>
          <a:xfrm>
            <a:off x="374723" y="343885"/>
            <a:ext cx="985923" cy="316973"/>
          </a:xfrm>
          <a:prstGeom prst="rect">
            <a:avLst/>
          </a:prstGeom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FC2A168-CE0C-A9CE-3324-757A546E970C}"/>
              </a:ext>
            </a:extLst>
          </p:cNvPr>
          <p:cNvSpPr/>
          <p:nvPr/>
        </p:nvSpPr>
        <p:spPr>
          <a:xfrm flipV="1">
            <a:off x="0" y="4309992"/>
            <a:ext cx="12192000" cy="2548007"/>
          </a:xfrm>
          <a:custGeom>
            <a:avLst/>
            <a:gdLst>
              <a:gd name="connsiteX0" fmla="*/ 0 w 12192000"/>
              <a:gd name="connsiteY0" fmla="*/ 0 h 3754969"/>
              <a:gd name="connsiteX1" fmla="*/ 12192000 w 12192000"/>
              <a:gd name="connsiteY1" fmla="*/ 0 h 3754969"/>
              <a:gd name="connsiteX2" fmla="*/ 12192000 w 12192000"/>
              <a:gd name="connsiteY2" fmla="*/ 2306051 h 3754969"/>
              <a:gd name="connsiteX3" fmla="*/ 12004384 w 12192000"/>
              <a:gd name="connsiteY3" fmla="*/ 2416877 h 3754969"/>
              <a:gd name="connsiteX4" fmla="*/ 6095999 w 12192000"/>
              <a:gd name="connsiteY4" fmla="*/ 3754969 h 3754969"/>
              <a:gd name="connsiteX5" fmla="*/ 187614 w 12192000"/>
              <a:gd name="connsiteY5" fmla="*/ 2416877 h 3754969"/>
              <a:gd name="connsiteX6" fmla="*/ 0 w 12192000"/>
              <a:gd name="connsiteY6" fmla="*/ 2306052 h 3754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3754969">
                <a:moveTo>
                  <a:pt x="0" y="0"/>
                </a:moveTo>
                <a:lnTo>
                  <a:pt x="12192000" y="0"/>
                </a:lnTo>
                <a:lnTo>
                  <a:pt x="12192000" y="2306051"/>
                </a:lnTo>
                <a:lnTo>
                  <a:pt x="12004384" y="2416877"/>
                </a:lnTo>
                <a:cubicBezTo>
                  <a:pt x="10544263" y="3238895"/>
                  <a:pt x="8437914" y="3754969"/>
                  <a:pt x="6095999" y="3754969"/>
                </a:cubicBezTo>
                <a:cubicBezTo>
                  <a:pt x="3754085" y="3754969"/>
                  <a:pt x="1647736" y="3238895"/>
                  <a:pt x="187614" y="2416877"/>
                </a:cubicBezTo>
                <a:lnTo>
                  <a:pt x="0" y="2306052"/>
                </a:lnTo>
                <a:close/>
              </a:path>
            </a:pathLst>
          </a:cu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28789D-5503-1564-1A45-5CBBDFCEEF6F}"/>
              </a:ext>
            </a:extLst>
          </p:cNvPr>
          <p:cNvSpPr txBox="1"/>
          <p:nvPr/>
        </p:nvSpPr>
        <p:spPr>
          <a:xfrm>
            <a:off x="1200596" y="3102664"/>
            <a:ext cx="9790808" cy="110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srgbClr val="0A1A44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We’ve taken you through </a:t>
            </a:r>
            <a:r>
              <a: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srgbClr val="00C4CC"/>
                </a:solidFill>
                <a:effectLst/>
                <a:uLnTx/>
                <a:uFillTx/>
                <a:latin typeface="Poppins SemiBold" panose="00000700000000000000" pitchFamily="2" charset="0"/>
                <a:ea typeface="+mn-ea"/>
                <a:cs typeface="Poppins SemiBold" panose="00000700000000000000" pitchFamily="2" charset="0"/>
              </a:rPr>
              <a:t>~55+ keyboard shortcuts, </a:t>
            </a:r>
            <a:r>
              <a: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srgbClr val="0A1A44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but there are still so many more!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88776C-7992-B276-1E90-DA37FB50E026}"/>
              </a:ext>
            </a:extLst>
          </p:cNvPr>
          <p:cNvSpPr txBox="1"/>
          <p:nvPr/>
        </p:nvSpPr>
        <p:spPr>
          <a:xfrm>
            <a:off x="711056" y="5160066"/>
            <a:ext cx="10769889" cy="1496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Try your hand at working through the rest of the </a:t>
            </a: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F7A42B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KeySuite</a:t>
            </a:r>
            <a:r>
              <a: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 </a:t>
            </a:r>
            <a:r>
              <a:rPr lang="en-GB" sz="2300" dirty="0">
                <a:solidFill>
                  <a:schemeClr val="bg1"/>
                </a:solidFill>
                <a:latin typeface="Poppins"/>
              </a:rPr>
              <a:t>a</a:t>
            </a:r>
            <a:r>
              <a:rPr kumimoji="0" lang="en-GB" sz="23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dd-In. </a:t>
            </a:r>
            <a:r>
              <a:rPr kumimoji="0" lang="en-GB" sz="23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There’s lots to discover.</a:t>
            </a:r>
          </a:p>
        </p:txBody>
      </p:sp>
      <p:pic>
        <p:nvPicPr>
          <p:cNvPr id="2" name="Picture 1" descr="A blue and white logo&#10;&#10;Description automatically generated">
            <a:extLst>
              <a:ext uri="{FF2B5EF4-FFF2-40B4-BE49-F238E27FC236}">
                <a16:creationId xmlns:a16="http://schemas.microsoft.com/office/drawing/2014/main" id="{D020BBF1-7027-EAD5-5BEC-F89241D7F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3617" y="5217562"/>
            <a:ext cx="2065754" cy="116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0304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8253F9E-CD17-46D7-7E7C-CDE5C42D2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raphic 18">
            <a:extLst>
              <a:ext uri="{FF2B5EF4-FFF2-40B4-BE49-F238E27FC236}">
                <a16:creationId xmlns:a16="http://schemas.microsoft.com/office/drawing/2014/main" id="{1DDCED75-D227-A488-ADC7-63836826ED5F}"/>
              </a:ext>
            </a:extLst>
          </p:cNvPr>
          <p:cNvSpPr/>
          <p:nvPr/>
        </p:nvSpPr>
        <p:spPr>
          <a:xfrm>
            <a:off x="4377894" y="3109164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8" name="Graphic 18">
            <a:extLst>
              <a:ext uri="{FF2B5EF4-FFF2-40B4-BE49-F238E27FC236}">
                <a16:creationId xmlns:a16="http://schemas.microsoft.com/office/drawing/2014/main" id="{72AD2425-39E2-E5CE-013A-6824B9A6C0CC}"/>
              </a:ext>
            </a:extLst>
          </p:cNvPr>
          <p:cNvSpPr/>
          <p:nvPr/>
        </p:nvSpPr>
        <p:spPr>
          <a:xfrm>
            <a:off x="8027165" y="3105152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3" name="Graphic 18">
            <a:extLst>
              <a:ext uri="{FF2B5EF4-FFF2-40B4-BE49-F238E27FC236}">
                <a16:creationId xmlns:a16="http://schemas.microsoft.com/office/drawing/2014/main" id="{10D47BDE-326A-39AA-0A0C-161467BEB4C3}"/>
              </a:ext>
            </a:extLst>
          </p:cNvPr>
          <p:cNvSpPr/>
          <p:nvPr/>
        </p:nvSpPr>
        <p:spPr>
          <a:xfrm>
            <a:off x="728624" y="3109164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865477-8134-B95E-E264-E96D0DAF8801}"/>
              </a:ext>
            </a:extLst>
          </p:cNvPr>
          <p:cNvSpPr txBox="1"/>
          <p:nvPr/>
        </p:nvSpPr>
        <p:spPr>
          <a:xfrm>
            <a:off x="4377893" y="337928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Arrange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D2DFC7-572A-5158-2938-CB4954E141BA}"/>
              </a:ext>
            </a:extLst>
          </p:cNvPr>
          <p:cNvSpPr txBox="1"/>
          <p:nvPr/>
        </p:nvSpPr>
        <p:spPr>
          <a:xfrm>
            <a:off x="728623" y="337928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30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/>
              <a:t>Align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DAF437-BCCF-EFF9-7888-89306B034A17}"/>
              </a:ext>
            </a:extLst>
          </p:cNvPr>
          <p:cNvSpPr txBox="1"/>
          <p:nvPr/>
        </p:nvSpPr>
        <p:spPr>
          <a:xfrm>
            <a:off x="8027164" y="3373377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Adjust</a:t>
            </a:r>
          </a:p>
        </p:txBody>
      </p:sp>
      <p:sp>
        <p:nvSpPr>
          <p:cNvPr id="16" name="Graphic 18">
            <a:extLst>
              <a:ext uri="{FF2B5EF4-FFF2-40B4-BE49-F238E27FC236}">
                <a16:creationId xmlns:a16="http://schemas.microsoft.com/office/drawing/2014/main" id="{833B0521-F859-0907-68B9-1CC98C5926F0}"/>
              </a:ext>
            </a:extLst>
          </p:cNvPr>
          <p:cNvSpPr/>
          <p:nvPr/>
        </p:nvSpPr>
        <p:spPr>
          <a:xfrm>
            <a:off x="728624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7" name="Graphic 18">
            <a:extLst>
              <a:ext uri="{FF2B5EF4-FFF2-40B4-BE49-F238E27FC236}">
                <a16:creationId xmlns:a16="http://schemas.microsoft.com/office/drawing/2014/main" id="{AC857B2A-9F74-87E9-1349-B45650CBFC70}"/>
              </a:ext>
            </a:extLst>
          </p:cNvPr>
          <p:cNvSpPr/>
          <p:nvPr/>
        </p:nvSpPr>
        <p:spPr>
          <a:xfrm>
            <a:off x="8027165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572D2B-018D-729E-F66E-77B2EC26DFDF}"/>
              </a:ext>
            </a:extLst>
          </p:cNvPr>
          <p:cNvSpPr txBox="1"/>
          <p:nvPr/>
        </p:nvSpPr>
        <p:spPr>
          <a:xfrm>
            <a:off x="728623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Shapes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626E37-75BC-D2EE-73AB-1CB447A24FA6}"/>
              </a:ext>
            </a:extLst>
          </p:cNvPr>
          <p:cNvSpPr txBox="1"/>
          <p:nvPr/>
        </p:nvSpPr>
        <p:spPr>
          <a:xfrm>
            <a:off x="8027164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Structure</a:t>
            </a:r>
          </a:p>
        </p:txBody>
      </p:sp>
      <p:sp>
        <p:nvSpPr>
          <p:cNvPr id="22" name="Graphic 18">
            <a:extLst>
              <a:ext uri="{FF2B5EF4-FFF2-40B4-BE49-F238E27FC236}">
                <a16:creationId xmlns:a16="http://schemas.microsoft.com/office/drawing/2014/main" id="{1E68020B-EAEB-9205-0132-33790E21FBBB}"/>
              </a:ext>
            </a:extLst>
          </p:cNvPr>
          <p:cNvSpPr/>
          <p:nvPr/>
        </p:nvSpPr>
        <p:spPr>
          <a:xfrm>
            <a:off x="4377894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0CA588-1F96-1B9F-7CFB-C44B030446FC}"/>
              </a:ext>
            </a:extLst>
          </p:cNvPr>
          <p:cNvSpPr txBox="1"/>
          <p:nvPr/>
        </p:nvSpPr>
        <p:spPr>
          <a:xfrm>
            <a:off x="4377893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Blanking</a:t>
            </a:r>
          </a:p>
        </p:txBody>
      </p:sp>
      <p:sp>
        <p:nvSpPr>
          <p:cNvPr id="24" name="Graphic 18">
            <a:extLst>
              <a:ext uri="{FF2B5EF4-FFF2-40B4-BE49-F238E27FC236}">
                <a16:creationId xmlns:a16="http://schemas.microsoft.com/office/drawing/2014/main" id="{28B4165F-17A6-07B8-8B3C-79378660B5A6}"/>
              </a:ext>
            </a:extLst>
          </p:cNvPr>
          <p:cNvSpPr/>
          <p:nvPr/>
        </p:nvSpPr>
        <p:spPr>
          <a:xfrm>
            <a:off x="728624" y="5404718"/>
            <a:ext cx="3436211" cy="1090610"/>
          </a:xfrm>
          <a:prstGeom prst="roundRect">
            <a:avLst>
              <a:gd name="adj" fmla="val 8120"/>
            </a:avLst>
          </a:prstGeom>
          <a:solidFill>
            <a:srgbClr val="F7A42B"/>
          </a:solidFill>
          <a:ln w="19050" cap="flat">
            <a:solidFill>
              <a:schemeClr val="bg1"/>
            </a:solidFill>
            <a:prstDash val="solid"/>
            <a:miter/>
          </a:ln>
          <a:effectLst>
            <a:outerShdw blurRad="635000" dist="457200" dir="6300000" sx="84000" sy="84000" algn="ctr" rotWithShape="0">
              <a:srgbClr val="000000">
                <a:alpha val="42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8" name="Graphic 18">
            <a:extLst>
              <a:ext uri="{FF2B5EF4-FFF2-40B4-BE49-F238E27FC236}">
                <a16:creationId xmlns:a16="http://schemas.microsoft.com/office/drawing/2014/main" id="{128FB206-73B7-6D27-FDAF-37C034387F3B}"/>
              </a:ext>
            </a:extLst>
          </p:cNvPr>
          <p:cNvSpPr/>
          <p:nvPr/>
        </p:nvSpPr>
        <p:spPr>
          <a:xfrm>
            <a:off x="8027165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EEFFF73-115F-5E7F-869C-DD9F2FF480B3}"/>
              </a:ext>
            </a:extLst>
          </p:cNvPr>
          <p:cNvSpPr txBox="1"/>
          <p:nvPr/>
        </p:nvSpPr>
        <p:spPr>
          <a:xfrm>
            <a:off x="728623" y="5684850"/>
            <a:ext cx="3436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8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 dirty="0"/>
              <a:t>Tables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9321DDB-44F8-60F2-7262-64C1EF24E0C9}"/>
              </a:ext>
            </a:extLst>
          </p:cNvPr>
          <p:cNvSpPr txBox="1"/>
          <p:nvPr/>
        </p:nvSpPr>
        <p:spPr>
          <a:xfrm>
            <a:off x="8027164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View</a:t>
            </a:r>
          </a:p>
        </p:txBody>
      </p:sp>
      <p:sp>
        <p:nvSpPr>
          <p:cNvPr id="41" name="Graphic 18">
            <a:extLst>
              <a:ext uri="{FF2B5EF4-FFF2-40B4-BE49-F238E27FC236}">
                <a16:creationId xmlns:a16="http://schemas.microsoft.com/office/drawing/2014/main" id="{CE28EF8A-0FA5-ECB9-1553-F903C9C62E1B}"/>
              </a:ext>
            </a:extLst>
          </p:cNvPr>
          <p:cNvSpPr/>
          <p:nvPr/>
        </p:nvSpPr>
        <p:spPr>
          <a:xfrm>
            <a:off x="4377894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CBBB2FA-A854-EEBA-5DD8-81FD935E1938}"/>
              </a:ext>
            </a:extLst>
          </p:cNvPr>
          <p:cNvSpPr txBox="1"/>
          <p:nvPr/>
        </p:nvSpPr>
        <p:spPr>
          <a:xfrm>
            <a:off x="4377893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Slides</a:t>
            </a:r>
          </a:p>
        </p:txBody>
      </p:sp>
      <p:sp>
        <p:nvSpPr>
          <p:cNvPr id="2" name="Graphic 18">
            <a:extLst>
              <a:ext uri="{FF2B5EF4-FFF2-40B4-BE49-F238E27FC236}">
                <a16:creationId xmlns:a16="http://schemas.microsoft.com/office/drawing/2014/main" id="{1759FB3A-EF65-BF46-46EE-C0807BE23789}"/>
              </a:ext>
            </a:extLst>
          </p:cNvPr>
          <p:cNvSpPr/>
          <p:nvPr/>
        </p:nvSpPr>
        <p:spPr>
          <a:xfrm>
            <a:off x="703849" y="2324100"/>
            <a:ext cx="10784303" cy="594655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BA4C47-418E-DAA0-4344-1A7C2BA055BB}"/>
              </a:ext>
            </a:extLst>
          </p:cNvPr>
          <p:cNvSpPr txBox="1"/>
          <p:nvPr/>
        </p:nvSpPr>
        <p:spPr>
          <a:xfrm>
            <a:off x="2747898" y="2400458"/>
            <a:ext cx="66962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KeySuite AI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85422D-6482-85C5-9101-C3E1E776C5A8}"/>
              </a:ext>
            </a:extLst>
          </p:cNvPr>
          <p:cNvSpPr txBox="1"/>
          <p:nvPr/>
        </p:nvSpPr>
        <p:spPr>
          <a:xfrm>
            <a:off x="1892070" y="932782"/>
            <a:ext cx="840786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chemeClr val="bg1"/>
                </a:solidFill>
              </a:rPr>
              <a:t>This document will step through some of the key features in </a:t>
            </a:r>
            <a:r>
              <a:rPr lang="en-GB" sz="2300" dirty="0" err="1">
                <a:solidFill>
                  <a:schemeClr val="bg1"/>
                </a:solidFill>
              </a:rPr>
              <a:t>KeySuite</a:t>
            </a:r>
            <a:r>
              <a:rPr lang="en-GB" sz="2300" dirty="0">
                <a:solidFill>
                  <a:schemeClr val="bg1"/>
                </a:solidFill>
              </a:rPr>
              <a:t> for PowerPoint </a:t>
            </a:r>
          </a:p>
        </p:txBody>
      </p:sp>
      <p:sp>
        <p:nvSpPr>
          <p:cNvPr id="7" name="Arrow: Chevron 6">
            <a:extLst>
              <a:ext uri="{FF2B5EF4-FFF2-40B4-BE49-F238E27FC236}">
                <a16:creationId xmlns:a16="http://schemas.microsoft.com/office/drawing/2014/main" id="{9FF51D0D-2F98-2DC2-46B4-B645D97131CE}"/>
              </a:ext>
            </a:extLst>
          </p:cNvPr>
          <p:cNvSpPr/>
          <p:nvPr/>
        </p:nvSpPr>
        <p:spPr>
          <a:xfrm rot="5400000">
            <a:off x="5907371" y="1696027"/>
            <a:ext cx="377259" cy="46853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414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2994D63-A7C1-E244-6E13-6BEAB0FE5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raphic 18">
            <a:extLst>
              <a:ext uri="{FF2B5EF4-FFF2-40B4-BE49-F238E27FC236}">
                <a16:creationId xmlns:a16="http://schemas.microsoft.com/office/drawing/2014/main" id="{BA2CE8D5-1ECF-E8F8-10DF-4B0DFBA06DFD}"/>
              </a:ext>
            </a:extLst>
          </p:cNvPr>
          <p:cNvSpPr/>
          <p:nvPr/>
        </p:nvSpPr>
        <p:spPr>
          <a:xfrm>
            <a:off x="4377894" y="3109164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8" name="Graphic 18">
            <a:extLst>
              <a:ext uri="{FF2B5EF4-FFF2-40B4-BE49-F238E27FC236}">
                <a16:creationId xmlns:a16="http://schemas.microsoft.com/office/drawing/2014/main" id="{60729312-3B9C-0260-EAAD-788C3977CA67}"/>
              </a:ext>
            </a:extLst>
          </p:cNvPr>
          <p:cNvSpPr/>
          <p:nvPr/>
        </p:nvSpPr>
        <p:spPr>
          <a:xfrm>
            <a:off x="8027165" y="3105152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3" name="Graphic 18">
            <a:extLst>
              <a:ext uri="{FF2B5EF4-FFF2-40B4-BE49-F238E27FC236}">
                <a16:creationId xmlns:a16="http://schemas.microsoft.com/office/drawing/2014/main" id="{81E2CC93-8A03-F5B7-65E9-A1A8AE831397}"/>
              </a:ext>
            </a:extLst>
          </p:cNvPr>
          <p:cNvSpPr/>
          <p:nvPr/>
        </p:nvSpPr>
        <p:spPr>
          <a:xfrm>
            <a:off x="728624" y="3109164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816B90-48C6-F616-95BB-A8093BC888AF}"/>
              </a:ext>
            </a:extLst>
          </p:cNvPr>
          <p:cNvSpPr txBox="1"/>
          <p:nvPr/>
        </p:nvSpPr>
        <p:spPr>
          <a:xfrm>
            <a:off x="4377893" y="337928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Arrange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1CE0EA-EF8B-B1C6-FD3A-D04A8940F948}"/>
              </a:ext>
            </a:extLst>
          </p:cNvPr>
          <p:cNvSpPr txBox="1"/>
          <p:nvPr/>
        </p:nvSpPr>
        <p:spPr>
          <a:xfrm>
            <a:off x="728623" y="337928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30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/>
              <a:t>Align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DB044B-6483-B069-6668-6FE1ABBED601}"/>
              </a:ext>
            </a:extLst>
          </p:cNvPr>
          <p:cNvSpPr txBox="1"/>
          <p:nvPr/>
        </p:nvSpPr>
        <p:spPr>
          <a:xfrm>
            <a:off x="8027164" y="3373377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Adjust</a:t>
            </a:r>
          </a:p>
        </p:txBody>
      </p:sp>
      <p:sp>
        <p:nvSpPr>
          <p:cNvPr id="16" name="Graphic 18">
            <a:extLst>
              <a:ext uri="{FF2B5EF4-FFF2-40B4-BE49-F238E27FC236}">
                <a16:creationId xmlns:a16="http://schemas.microsoft.com/office/drawing/2014/main" id="{BF0AED72-FB79-5B60-1210-F63D562D22F9}"/>
              </a:ext>
            </a:extLst>
          </p:cNvPr>
          <p:cNvSpPr/>
          <p:nvPr/>
        </p:nvSpPr>
        <p:spPr>
          <a:xfrm>
            <a:off x="728624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7" name="Graphic 18">
            <a:extLst>
              <a:ext uri="{FF2B5EF4-FFF2-40B4-BE49-F238E27FC236}">
                <a16:creationId xmlns:a16="http://schemas.microsoft.com/office/drawing/2014/main" id="{545A4425-19EF-C59B-B4D8-CD76ADC11330}"/>
              </a:ext>
            </a:extLst>
          </p:cNvPr>
          <p:cNvSpPr/>
          <p:nvPr/>
        </p:nvSpPr>
        <p:spPr>
          <a:xfrm>
            <a:off x="8027165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B44BDF2-E207-4C0F-A01D-24FD10DDCF30}"/>
              </a:ext>
            </a:extLst>
          </p:cNvPr>
          <p:cNvSpPr txBox="1"/>
          <p:nvPr/>
        </p:nvSpPr>
        <p:spPr>
          <a:xfrm>
            <a:off x="728623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Shapes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8DA2A1-9BFF-2820-6771-A765EAB6B39B}"/>
              </a:ext>
            </a:extLst>
          </p:cNvPr>
          <p:cNvSpPr txBox="1"/>
          <p:nvPr/>
        </p:nvSpPr>
        <p:spPr>
          <a:xfrm>
            <a:off x="8027164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Structure</a:t>
            </a:r>
          </a:p>
        </p:txBody>
      </p:sp>
      <p:sp>
        <p:nvSpPr>
          <p:cNvPr id="22" name="Graphic 18">
            <a:extLst>
              <a:ext uri="{FF2B5EF4-FFF2-40B4-BE49-F238E27FC236}">
                <a16:creationId xmlns:a16="http://schemas.microsoft.com/office/drawing/2014/main" id="{56C0DD28-54CF-7BB7-29E7-60BE036F8152}"/>
              </a:ext>
            </a:extLst>
          </p:cNvPr>
          <p:cNvSpPr/>
          <p:nvPr/>
        </p:nvSpPr>
        <p:spPr>
          <a:xfrm>
            <a:off x="4377894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E2CA313-655E-B1D3-DCD7-2A29D49D4A69}"/>
              </a:ext>
            </a:extLst>
          </p:cNvPr>
          <p:cNvSpPr txBox="1"/>
          <p:nvPr/>
        </p:nvSpPr>
        <p:spPr>
          <a:xfrm>
            <a:off x="4377893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Blanking</a:t>
            </a:r>
          </a:p>
        </p:txBody>
      </p:sp>
      <p:sp>
        <p:nvSpPr>
          <p:cNvPr id="24" name="Graphic 18">
            <a:extLst>
              <a:ext uri="{FF2B5EF4-FFF2-40B4-BE49-F238E27FC236}">
                <a16:creationId xmlns:a16="http://schemas.microsoft.com/office/drawing/2014/main" id="{7F10A412-01BF-6AFF-A571-0DB661D86227}"/>
              </a:ext>
            </a:extLst>
          </p:cNvPr>
          <p:cNvSpPr/>
          <p:nvPr/>
        </p:nvSpPr>
        <p:spPr>
          <a:xfrm>
            <a:off x="4377894" y="5404718"/>
            <a:ext cx="3436211" cy="1090610"/>
          </a:xfrm>
          <a:prstGeom prst="roundRect">
            <a:avLst>
              <a:gd name="adj" fmla="val 8120"/>
            </a:avLst>
          </a:prstGeom>
          <a:solidFill>
            <a:srgbClr val="F7A42B"/>
          </a:solidFill>
          <a:ln w="19050" cap="flat">
            <a:solidFill>
              <a:schemeClr val="bg1"/>
            </a:solidFill>
            <a:prstDash val="solid"/>
            <a:miter/>
          </a:ln>
          <a:effectLst>
            <a:outerShdw blurRad="635000" dist="457200" dir="6300000" sx="84000" sy="84000" algn="ctr" rotWithShape="0">
              <a:srgbClr val="000000">
                <a:alpha val="42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8" name="Graphic 18">
            <a:extLst>
              <a:ext uri="{FF2B5EF4-FFF2-40B4-BE49-F238E27FC236}">
                <a16:creationId xmlns:a16="http://schemas.microsoft.com/office/drawing/2014/main" id="{59D4DDF6-C7D0-B378-FD61-23A92DA00E43}"/>
              </a:ext>
            </a:extLst>
          </p:cNvPr>
          <p:cNvSpPr/>
          <p:nvPr/>
        </p:nvSpPr>
        <p:spPr>
          <a:xfrm>
            <a:off x="8027165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D1CD207-E3A0-2AF7-BE2D-3E4837D3DCAE}"/>
              </a:ext>
            </a:extLst>
          </p:cNvPr>
          <p:cNvSpPr txBox="1"/>
          <p:nvPr/>
        </p:nvSpPr>
        <p:spPr>
          <a:xfrm>
            <a:off x="8027164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View</a:t>
            </a:r>
          </a:p>
        </p:txBody>
      </p:sp>
      <p:sp>
        <p:nvSpPr>
          <p:cNvPr id="41" name="Graphic 18">
            <a:extLst>
              <a:ext uri="{FF2B5EF4-FFF2-40B4-BE49-F238E27FC236}">
                <a16:creationId xmlns:a16="http://schemas.microsoft.com/office/drawing/2014/main" id="{E92FA538-1C59-C13B-7778-4E35ED7713AE}"/>
              </a:ext>
            </a:extLst>
          </p:cNvPr>
          <p:cNvSpPr/>
          <p:nvPr/>
        </p:nvSpPr>
        <p:spPr>
          <a:xfrm>
            <a:off x="728624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50308CB-DF27-156C-7A30-09ABAA5B01A2}"/>
              </a:ext>
            </a:extLst>
          </p:cNvPr>
          <p:cNvSpPr txBox="1"/>
          <p:nvPr/>
        </p:nvSpPr>
        <p:spPr>
          <a:xfrm>
            <a:off x="4377893" y="5684850"/>
            <a:ext cx="3436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8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 dirty="0"/>
              <a:t>Slides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9164F8E-1A26-DF07-8A7C-D03A4B0C33F8}"/>
              </a:ext>
            </a:extLst>
          </p:cNvPr>
          <p:cNvSpPr txBox="1"/>
          <p:nvPr/>
        </p:nvSpPr>
        <p:spPr>
          <a:xfrm>
            <a:off x="728623" y="568485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30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 dirty="0"/>
              <a:t>Tables</a:t>
            </a:r>
          </a:p>
        </p:txBody>
      </p:sp>
      <p:sp>
        <p:nvSpPr>
          <p:cNvPr id="2" name="Graphic 18">
            <a:extLst>
              <a:ext uri="{FF2B5EF4-FFF2-40B4-BE49-F238E27FC236}">
                <a16:creationId xmlns:a16="http://schemas.microsoft.com/office/drawing/2014/main" id="{2290288A-8879-A41B-6F1C-E98717CB294A}"/>
              </a:ext>
            </a:extLst>
          </p:cNvPr>
          <p:cNvSpPr/>
          <p:nvPr/>
        </p:nvSpPr>
        <p:spPr>
          <a:xfrm>
            <a:off x="703849" y="2324100"/>
            <a:ext cx="10784303" cy="594655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BCC5A5-5D33-6A2E-4CEC-6040E08EFA08}"/>
              </a:ext>
            </a:extLst>
          </p:cNvPr>
          <p:cNvSpPr txBox="1"/>
          <p:nvPr/>
        </p:nvSpPr>
        <p:spPr>
          <a:xfrm>
            <a:off x="2747898" y="2400458"/>
            <a:ext cx="66962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KeySuite AI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86B73D-2345-8B8E-EB25-A9EC90A8DD5C}"/>
              </a:ext>
            </a:extLst>
          </p:cNvPr>
          <p:cNvSpPr txBox="1"/>
          <p:nvPr/>
        </p:nvSpPr>
        <p:spPr>
          <a:xfrm>
            <a:off x="1892070" y="932782"/>
            <a:ext cx="840786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chemeClr val="bg1"/>
                </a:solidFill>
              </a:rPr>
              <a:t>This document will step through some of the key features in </a:t>
            </a:r>
            <a:r>
              <a:rPr lang="en-GB" sz="2300" dirty="0" err="1">
                <a:solidFill>
                  <a:schemeClr val="bg1"/>
                </a:solidFill>
              </a:rPr>
              <a:t>KeySuite</a:t>
            </a:r>
            <a:r>
              <a:rPr lang="en-GB" sz="2300" dirty="0">
                <a:solidFill>
                  <a:schemeClr val="bg1"/>
                </a:solidFill>
              </a:rPr>
              <a:t> for PowerPoint </a:t>
            </a:r>
          </a:p>
        </p:txBody>
      </p:sp>
      <p:sp>
        <p:nvSpPr>
          <p:cNvPr id="7" name="Arrow: Chevron 6">
            <a:extLst>
              <a:ext uri="{FF2B5EF4-FFF2-40B4-BE49-F238E27FC236}">
                <a16:creationId xmlns:a16="http://schemas.microsoft.com/office/drawing/2014/main" id="{026C15D2-1846-EF1E-B8B0-44AA6B54CD0F}"/>
              </a:ext>
            </a:extLst>
          </p:cNvPr>
          <p:cNvSpPr/>
          <p:nvPr/>
        </p:nvSpPr>
        <p:spPr>
          <a:xfrm rot="5400000">
            <a:off x="5907371" y="1696027"/>
            <a:ext cx="377259" cy="46853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2201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563768C5-8D6B-8B8D-09F6-2B1EA433EF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raphic 18">
            <a:extLst>
              <a:ext uri="{FF2B5EF4-FFF2-40B4-BE49-F238E27FC236}">
                <a16:creationId xmlns:a16="http://schemas.microsoft.com/office/drawing/2014/main" id="{50B6DFEB-2E9E-72F1-BBF8-008947B68B84}"/>
              </a:ext>
            </a:extLst>
          </p:cNvPr>
          <p:cNvSpPr/>
          <p:nvPr/>
        </p:nvSpPr>
        <p:spPr>
          <a:xfrm>
            <a:off x="4377894" y="3109164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8" name="Graphic 18">
            <a:extLst>
              <a:ext uri="{FF2B5EF4-FFF2-40B4-BE49-F238E27FC236}">
                <a16:creationId xmlns:a16="http://schemas.microsoft.com/office/drawing/2014/main" id="{E6E907F4-FB79-A6B2-D81C-6958833DA254}"/>
              </a:ext>
            </a:extLst>
          </p:cNvPr>
          <p:cNvSpPr/>
          <p:nvPr/>
        </p:nvSpPr>
        <p:spPr>
          <a:xfrm>
            <a:off x="8027165" y="3105152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3" name="Graphic 18">
            <a:extLst>
              <a:ext uri="{FF2B5EF4-FFF2-40B4-BE49-F238E27FC236}">
                <a16:creationId xmlns:a16="http://schemas.microsoft.com/office/drawing/2014/main" id="{1B9A9E41-F312-026F-58C6-4E2E2E3B9759}"/>
              </a:ext>
            </a:extLst>
          </p:cNvPr>
          <p:cNvSpPr/>
          <p:nvPr/>
        </p:nvSpPr>
        <p:spPr>
          <a:xfrm>
            <a:off x="728624" y="3109164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E01F27-9A3C-71B6-D450-F3D846EC2487}"/>
              </a:ext>
            </a:extLst>
          </p:cNvPr>
          <p:cNvSpPr txBox="1"/>
          <p:nvPr/>
        </p:nvSpPr>
        <p:spPr>
          <a:xfrm>
            <a:off x="4377893" y="337928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Arrange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6DA4FB-382E-F69A-816F-C20E1000C5FA}"/>
              </a:ext>
            </a:extLst>
          </p:cNvPr>
          <p:cNvSpPr txBox="1"/>
          <p:nvPr/>
        </p:nvSpPr>
        <p:spPr>
          <a:xfrm>
            <a:off x="728623" y="337928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30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/>
              <a:t>Align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BEC8B5-5299-3B7F-0D3E-F563C3DB29F0}"/>
              </a:ext>
            </a:extLst>
          </p:cNvPr>
          <p:cNvSpPr txBox="1"/>
          <p:nvPr/>
        </p:nvSpPr>
        <p:spPr>
          <a:xfrm>
            <a:off x="8027164" y="3373377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Adjust</a:t>
            </a:r>
          </a:p>
        </p:txBody>
      </p:sp>
      <p:sp>
        <p:nvSpPr>
          <p:cNvPr id="16" name="Graphic 18">
            <a:extLst>
              <a:ext uri="{FF2B5EF4-FFF2-40B4-BE49-F238E27FC236}">
                <a16:creationId xmlns:a16="http://schemas.microsoft.com/office/drawing/2014/main" id="{AF9E6E0A-5D29-F131-6998-4B09D09C49CF}"/>
              </a:ext>
            </a:extLst>
          </p:cNvPr>
          <p:cNvSpPr/>
          <p:nvPr/>
        </p:nvSpPr>
        <p:spPr>
          <a:xfrm>
            <a:off x="728624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7" name="Graphic 18">
            <a:extLst>
              <a:ext uri="{FF2B5EF4-FFF2-40B4-BE49-F238E27FC236}">
                <a16:creationId xmlns:a16="http://schemas.microsoft.com/office/drawing/2014/main" id="{D8054552-8E23-C17E-0385-E9D8402CE68F}"/>
              </a:ext>
            </a:extLst>
          </p:cNvPr>
          <p:cNvSpPr/>
          <p:nvPr/>
        </p:nvSpPr>
        <p:spPr>
          <a:xfrm>
            <a:off x="8027165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53AD16-1BF3-00C7-E34E-34CFD41403DD}"/>
              </a:ext>
            </a:extLst>
          </p:cNvPr>
          <p:cNvSpPr txBox="1"/>
          <p:nvPr/>
        </p:nvSpPr>
        <p:spPr>
          <a:xfrm>
            <a:off x="728623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Shapes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AAB9E8-5B33-41A2-F4C9-DB12672FB459}"/>
              </a:ext>
            </a:extLst>
          </p:cNvPr>
          <p:cNvSpPr txBox="1"/>
          <p:nvPr/>
        </p:nvSpPr>
        <p:spPr>
          <a:xfrm>
            <a:off x="8027164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Structure</a:t>
            </a:r>
          </a:p>
        </p:txBody>
      </p:sp>
      <p:sp>
        <p:nvSpPr>
          <p:cNvPr id="22" name="Graphic 18">
            <a:extLst>
              <a:ext uri="{FF2B5EF4-FFF2-40B4-BE49-F238E27FC236}">
                <a16:creationId xmlns:a16="http://schemas.microsoft.com/office/drawing/2014/main" id="{520E8401-2896-8208-2BD0-7604C949273F}"/>
              </a:ext>
            </a:extLst>
          </p:cNvPr>
          <p:cNvSpPr/>
          <p:nvPr/>
        </p:nvSpPr>
        <p:spPr>
          <a:xfrm>
            <a:off x="4377894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B4E7874-7331-2994-AC5A-1D5E860CAF12}"/>
              </a:ext>
            </a:extLst>
          </p:cNvPr>
          <p:cNvSpPr txBox="1"/>
          <p:nvPr/>
        </p:nvSpPr>
        <p:spPr>
          <a:xfrm>
            <a:off x="4377893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Blanking</a:t>
            </a:r>
          </a:p>
        </p:txBody>
      </p:sp>
      <p:sp>
        <p:nvSpPr>
          <p:cNvPr id="24" name="Graphic 18">
            <a:extLst>
              <a:ext uri="{FF2B5EF4-FFF2-40B4-BE49-F238E27FC236}">
                <a16:creationId xmlns:a16="http://schemas.microsoft.com/office/drawing/2014/main" id="{48BA9E68-2FD7-7777-C3E0-A644A0BB01D5}"/>
              </a:ext>
            </a:extLst>
          </p:cNvPr>
          <p:cNvSpPr/>
          <p:nvPr/>
        </p:nvSpPr>
        <p:spPr>
          <a:xfrm>
            <a:off x="8027165" y="5404718"/>
            <a:ext cx="3436211" cy="1090610"/>
          </a:xfrm>
          <a:prstGeom prst="roundRect">
            <a:avLst>
              <a:gd name="adj" fmla="val 8120"/>
            </a:avLst>
          </a:prstGeom>
          <a:solidFill>
            <a:srgbClr val="F7A42B"/>
          </a:solidFill>
          <a:ln w="19050" cap="flat">
            <a:solidFill>
              <a:schemeClr val="bg1"/>
            </a:solidFill>
            <a:prstDash val="solid"/>
            <a:miter/>
          </a:ln>
          <a:effectLst>
            <a:outerShdw blurRad="635000" dist="457200" dir="6300000" sx="84000" sy="84000" algn="ctr" rotWithShape="0">
              <a:srgbClr val="000000">
                <a:alpha val="42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8" name="Graphic 18">
            <a:extLst>
              <a:ext uri="{FF2B5EF4-FFF2-40B4-BE49-F238E27FC236}">
                <a16:creationId xmlns:a16="http://schemas.microsoft.com/office/drawing/2014/main" id="{AF93FAB7-2872-0006-7E51-B763B6B9B43B}"/>
              </a:ext>
            </a:extLst>
          </p:cNvPr>
          <p:cNvSpPr/>
          <p:nvPr/>
        </p:nvSpPr>
        <p:spPr>
          <a:xfrm>
            <a:off x="4377894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1C4C914-13EE-470D-80CE-C7ACBE205431}"/>
              </a:ext>
            </a:extLst>
          </p:cNvPr>
          <p:cNvSpPr txBox="1"/>
          <p:nvPr/>
        </p:nvSpPr>
        <p:spPr>
          <a:xfrm>
            <a:off x="8027164" y="5684850"/>
            <a:ext cx="3436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8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 dirty="0"/>
              <a:t>View</a:t>
            </a:r>
          </a:p>
        </p:txBody>
      </p:sp>
      <p:sp>
        <p:nvSpPr>
          <p:cNvPr id="41" name="Graphic 18">
            <a:extLst>
              <a:ext uri="{FF2B5EF4-FFF2-40B4-BE49-F238E27FC236}">
                <a16:creationId xmlns:a16="http://schemas.microsoft.com/office/drawing/2014/main" id="{6FBCA3EC-0530-CB59-AEF8-2BB23C7D122D}"/>
              </a:ext>
            </a:extLst>
          </p:cNvPr>
          <p:cNvSpPr/>
          <p:nvPr/>
        </p:nvSpPr>
        <p:spPr>
          <a:xfrm>
            <a:off x="728624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268EC01-90BC-646B-D835-1661B628A036}"/>
              </a:ext>
            </a:extLst>
          </p:cNvPr>
          <p:cNvSpPr txBox="1"/>
          <p:nvPr/>
        </p:nvSpPr>
        <p:spPr>
          <a:xfrm>
            <a:off x="728623" y="56797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30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 dirty="0"/>
              <a:t>Tables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DC09A0A-C876-8F3B-E30C-A6F229CDEA5E}"/>
              </a:ext>
            </a:extLst>
          </p:cNvPr>
          <p:cNvSpPr txBox="1"/>
          <p:nvPr/>
        </p:nvSpPr>
        <p:spPr>
          <a:xfrm>
            <a:off x="4377893" y="56797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30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 dirty="0"/>
              <a:t>Slides</a:t>
            </a:r>
          </a:p>
        </p:txBody>
      </p:sp>
      <p:sp>
        <p:nvSpPr>
          <p:cNvPr id="2" name="Graphic 18">
            <a:extLst>
              <a:ext uri="{FF2B5EF4-FFF2-40B4-BE49-F238E27FC236}">
                <a16:creationId xmlns:a16="http://schemas.microsoft.com/office/drawing/2014/main" id="{EA89D27A-34A3-461E-F2FF-525E311C2ABA}"/>
              </a:ext>
            </a:extLst>
          </p:cNvPr>
          <p:cNvSpPr/>
          <p:nvPr/>
        </p:nvSpPr>
        <p:spPr>
          <a:xfrm>
            <a:off x="703849" y="2324100"/>
            <a:ext cx="10784303" cy="594655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8D96BD-0F35-E6B5-CAEF-59A61E378980}"/>
              </a:ext>
            </a:extLst>
          </p:cNvPr>
          <p:cNvSpPr txBox="1"/>
          <p:nvPr/>
        </p:nvSpPr>
        <p:spPr>
          <a:xfrm>
            <a:off x="2747898" y="2400458"/>
            <a:ext cx="66962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KeySuite AI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676C6D-8942-1A61-49E0-EEA99D2C48BB}"/>
              </a:ext>
            </a:extLst>
          </p:cNvPr>
          <p:cNvSpPr txBox="1"/>
          <p:nvPr/>
        </p:nvSpPr>
        <p:spPr>
          <a:xfrm>
            <a:off x="1892070" y="932782"/>
            <a:ext cx="840786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chemeClr val="bg1"/>
                </a:solidFill>
              </a:rPr>
              <a:t>This document will step through some of the key features in </a:t>
            </a:r>
            <a:r>
              <a:rPr lang="en-GB" sz="2300" dirty="0" err="1">
                <a:solidFill>
                  <a:schemeClr val="bg1"/>
                </a:solidFill>
              </a:rPr>
              <a:t>KeySuite</a:t>
            </a:r>
            <a:r>
              <a:rPr lang="en-GB" sz="2300" dirty="0">
                <a:solidFill>
                  <a:schemeClr val="bg1"/>
                </a:solidFill>
              </a:rPr>
              <a:t> for PowerPoint </a:t>
            </a:r>
          </a:p>
        </p:txBody>
      </p:sp>
      <p:sp>
        <p:nvSpPr>
          <p:cNvPr id="7" name="Arrow: Chevron 6">
            <a:extLst>
              <a:ext uri="{FF2B5EF4-FFF2-40B4-BE49-F238E27FC236}">
                <a16:creationId xmlns:a16="http://schemas.microsoft.com/office/drawing/2014/main" id="{E163AF2E-832D-2861-B080-C6E8356D918B}"/>
              </a:ext>
            </a:extLst>
          </p:cNvPr>
          <p:cNvSpPr/>
          <p:nvPr/>
        </p:nvSpPr>
        <p:spPr>
          <a:xfrm rot="5400000">
            <a:off x="5907371" y="1696027"/>
            <a:ext cx="377259" cy="46853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9673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0B17D22-382F-6383-7F59-32BFA59EFF57}"/>
              </a:ext>
            </a:extLst>
          </p:cNvPr>
          <p:cNvSpPr/>
          <p:nvPr/>
        </p:nvSpPr>
        <p:spPr>
          <a:xfrm flipH="1">
            <a:off x="-17" y="-2"/>
            <a:ext cx="12191999" cy="5036459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8900000" scaled="1"/>
          </a:gradFill>
          <a:ln w="77086" cap="flat">
            <a:noFill/>
            <a:prstDash val="solid"/>
            <a:miter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C0D401-9D04-ED3C-7472-8A18B3613CB2}"/>
              </a:ext>
            </a:extLst>
          </p:cNvPr>
          <p:cNvSpPr txBox="1"/>
          <p:nvPr/>
        </p:nvSpPr>
        <p:spPr>
          <a:xfrm>
            <a:off x="854204" y="1024240"/>
            <a:ext cx="2879778" cy="410407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7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 Bold"/>
                <a:ea typeface="Roboto Light" panose="02000000000000000000" pitchFamily="2" charset="0"/>
                <a:cs typeface="Poppins" panose="00000500000000000000" pitchFamily="2" charset="0"/>
              </a:rPr>
              <a:t>“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9859BB0-EB9A-B510-1C44-FBD800255CB2}"/>
              </a:ext>
            </a:extLst>
          </p:cNvPr>
          <p:cNvSpPr txBox="1"/>
          <p:nvPr/>
        </p:nvSpPr>
        <p:spPr>
          <a:xfrm>
            <a:off x="967307" y="2248979"/>
            <a:ext cx="6493035" cy="2357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“I've significantly reduced time spent on repetitive actions, thanks to their clever keyboard shortcuts. It's an essential tool for anyone looking to boost productivity.” </a:t>
            </a:r>
            <a:b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</a:br>
            <a:b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</a:b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/>
                <a:ea typeface="+mn-ea"/>
                <a:cs typeface="+mn-cs"/>
              </a:rPr>
              <a:t>– Ex-BCG PL</a:t>
            </a:r>
            <a:endParaRPr kumimoji="0" lang="en-ID" sz="20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A60C064-67EE-BFFD-865B-50B1124D3AB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" r="60"/>
          <a:stretch>
            <a:fillRect/>
          </a:stretch>
        </p:blipFill>
        <p:spPr>
          <a:xfrm>
            <a:off x="8480187" y="609600"/>
            <a:ext cx="2729624" cy="56388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DD48EE3-083F-984F-B3F3-8487073F8F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16" r="1041" b="9213"/>
          <a:stretch/>
        </p:blipFill>
        <p:spPr>
          <a:xfrm>
            <a:off x="374723" y="343885"/>
            <a:ext cx="985923" cy="316973"/>
          </a:xfrm>
          <a:prstGeom prst="rect">
            <a:avLst/>
          </a:prstGeom>
        </p:spPr>
      </p:pic>
      <p:pic>
        <p:nvPicPr>
          <p:cNvPr id="1026" name="Picture 2" descr="How2Become Training Reviews Verified by TrustPilot - How 2 Become">
            <a:extLst>
              <a:ext uri="{FF2B5EF4-FFF2-40B4-BE49-F238E27FC236}">
                <a16:creationId xmlns:a16="http://schemas.microsoft.com/office/drawing/2014/main" id="{B577901D-ED34-6319-92B9-DF60493E9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308" y="5441793"/>
            <a:ext cx="3248021" cy="95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4CD1A0-2621-C498-8015-86D33BD2606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5" r="25557"/>
          <a:stretch/>
        </p:blipFill>
        <p:spPr>
          <a:xfrm>
            <a:off x="8269336" y="388937"/>
            <a:ext cx="3113836" cy="622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742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0194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AE860BB-33C8-8398-2B7A-959903BF1C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1584E175-61B5-40CC-2978-812CC6840039}"/>
              </a:ext>
            </a:extLst>
          </p:cNvPr>
          <p:cNvSpPr/>
          <p:nvPr/>
        </p:nvSpPr>
        <p:spPr>
          <a:xfrm>
            <a:off x="769257" y="-1897742"/>
            <a:ext cx="10653486" cy="10653486"/>
          </a:xfrm>
          <a:prstGeom prst="ellipse">
            <a:avLst/>
          </a:prstGeom>
          <a:solidFill>
            <a:schemeClr val="bg1">
              <a:alpha val="35000"/>
            </a:schemeClr>
          </a:solidFill>
          <a:ln w="19050" cap="flat">
            <a:solidFill>
              <a:schemeClr val="bg1"/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B0F9172-A850-E46B-1AA2-BBDBC204C480}"/>
              </a:ext>
            </a:extLst>
          </p:cNvPr>
          <p:cNvSpPr/>
          <p:nvPr/>
        </p:nvSpPr>
        <p:spPr>
          <a:xfrm>
            <a:off x="1962150" y="-704849"/>
            <a:ext cx="8267700" cy="8267700"/>
          </a:xfrm>
          <a:prstGeom prst="ellipse">
            <a:avLst/>
          </a:prstGeom>
          <a:solidFill>
            <a:schemeClr val="bg1">
              <a:alpha val="35000"/>
            </a:schemeClr>
          </a:solidFill>
          <a:ln w="19050" cap="flat">
            <a:solidFill>
              <a:schemeClr val="bg1"/>
            </a:solidFill>
            <a:prstDash val="solid"/>
            <a:miter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rgbClr val="000000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FCF4713-9A54-F20A-3882-3DD8B2EA4C66}"/>
              </a:ext>
            </a:extLst>
          </p:cNvPr>
          <p:cNvSpPr/>
          <p:nvPr/>
        </p:nvSpPr>
        <p:spPr>
          <a:xfrm>
            <a:off x="2952752" y="285752"/>
            <a:ext cx="6286498" cy="6286498"/>
          </a:xfrm>
          <a:prstGeom prst="ellipse">
            <a:avLst/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AC6FC96-3A1D-B85C-82DA-C2A6822E7268}"/>
              </a:ext>
            </a:extLst>
          </p:cNvPr>
          <p:cNvGrpSpPr/>
          <p:nvPr/>
        </p:nvGrpSpPr>
        <p:grpSpPr>
          <a:xfrm>
            <a:off x="3362325" y="2760551"/>
            <a:ext cx="5467350" cy="2700544"/>
            <a:chOff x="3362325" y="2351253"/>
            <a:chExt cx="5467350" cy="2700544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321FA22-7BDA-CB2B-75D2-FD501BC29579}"/>
                </a:ext>
              </a:extLst>
            </p:cNvPr>
            <p:cNvSpPr txBox="1"/>
            <p:nvPr/>
          </p:nvSpPr>
          <p:spPr>
            <a:xfrm>
              <a:off x="3362325" y="2351253"/>
              <a:ext cx="5467350" cy="70737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en-US" sz="4400" b="1" dirty="0">
                  <a:solidFill>
                    <a:srgbClr val="33A199"/>
                  </a:solidFill>
                  <a:latin typeface="Poppins ExtraBold" panose="00000900000000000000" pitchFamily="2" charset="0"/>
                  <a:ea typeface="Roboto Light" panose="02000000000000000000" pitchFamily="2" charset="0"/>
                  <a:cs typeface="Poppins ExtraBold" panose="00000900000000000000" pitchFamily="2" charset="0"/>
                </a:rPr>
                <a:t>Thank You!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4620EE5-A0BE-B372-BEB5-EF209910C80F}"/>
                </a:ext>
              </a:extLst>
            </p:cNvPr>
            <p:cNvSpPr txBox="1"/>
            <p:nvPr/>
          </p:nvSpPr>
          <p:spPr>
            <a:xfrm>
              <a:off x="3467100" y="3507785"/>
              <a:ext cx="5257800" cy="1544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ctr">
                <a:lnSpc>
                  <a:spcPct val="120000"/>
                </a:lnSpc>
                <a:spcBef>
                  <a:spcPts val="600"/>
                </a:spcBef>
                <a:spcAft>
                  <a:spcPts val="800"/>
                </a:spcAft>
              </a:pPr>
              <a:r>
                <a:rPr lang="en-GB" sz="2000" dirty="0"/>
                <a:t>If you have any questions, please reach out to KeySuite at</a:t>
              </a:r>
            </a:p>
            <a:p>
              <a:pPr algn="ctr">
                <a:lnSpc>
                  <a:spcPct val="200000"/>
                </a:lnSpc>
                <a:spcBef>
                  <a:spcPts val="600"/>
                </a:spcBef>
                <a:spcAft>
                  <a:spcPts val="800"/>
                </a:spcAft>
              </a:pPr>
              <a:r>
                <a:rPr lang="en-GB" sz="2000" i="1" dirty="0">
                  <a:solidFill>
                    <a:srgbClr val="0A1A44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info@thekeysuite.com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0A3CC3E1-9AA8-FBB3-C30B-86895E85DF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16" r="1041" b="9213"/>
          <a:stretch/>
        </p:blipFill>
        <p:spPr>
          <a:xfrm>
            <a:off x="4983858" y="1054846"/>
            <a:ext cx="2224284" cy="71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111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03296C-70F2-D4E7-D428-2A0FEF71C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0113E09-24D4-907F-ACB3-7ADA67828770}"/>
              </a:ext>
            </a:extLst>
          </p:cNvPr>
          <p:cNvSpPr/>
          <p:nvPr/>
        </p:nvSpPr>
        <p:spPr>
          <a:xfrm>
            <a:off x="0" y="3238500"/>
            <a:ext cx="12192000" cy="3619500"/>
          </a:xfrm>
          <a:custGeom>
            <a:avLst/>
            <a:gdLst>
              <a:gd name="connsiteX0" fmla="*/ 6096000 w 12192000"/>
              <a:gd name="connsiteY0" fmla="*/ 0 h 3619500"/>
              <a:gd name="connsiteX1" fmla="*/ 12190799 w 12192000"/>
              <a:gd name="connsiteY1" fmla="*/ 734989 h 3619500"/>
              <a:gd name="connsiteX2" fmla="*/ 12192000 w 12192000"/>
              <a:gd name="connsiteY2" fmla="*/ 735322 h 3619500"/>
              <a:gd name="connsiteX3" fmla="*/ 12192000 w 12192000"/>
              <a:gd name="connsiteY3" fmla="*/ 3619500 h 3619500"/>
              <a:gd name="connsiteX4" fmla="*/ 0 w 12192000"/>
              <a:gd name="connsiteY4" fmla="*/ 3619500 h 3619500"/>
              <a:gd name="connsiteX5" fmla="*/ 0 w 12192000"/>
              <a:gd name="connsiteY5" fmla="*/ 735322 h 3619500"/>
              <a:gd name="connsiteX6" fmla="*/ 1202 w 12192000"/>
              <a:gd name="connsiteY6" fmla="*/ 734989 h 3619500"/>
              <a:gd name="connsiteX7" fmla="*/ 6096000 w 12192000"/>
              <a:gd name="connsiteY7" fmla="*/ 0 h 361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619500">
                <a:moveTo>
                  <a:pt x="6096000" y="0"/>
                </a:moveTo>
                <a:cubicBezTo>
                  <a:pt x="8327444" y="0"/>
                  <a:pt x="10413652" y="268584"/>
                  <a:pt x="12190799" y="734989"/>
                </a:cubicBezTo>
                <a:lnTo>
                  <a:pt x="12192000" y="735322"/>
                </a:lnTo>
                <a:lnTo>
                  <a:pt x="12192000" y="3619500"/>
                </a:lnTo>
                <a:lnTo>
                  <a:pt x="0" y="3619500"/>
                </a:lnTo>
                <a:lnTo>
                  <a:pt x="0" y="735322"/>
                </a:lnTo>
                <a:lnTo>
                  <a:pt x="1202" y="734989"/>
                </a:lnTo>
                <a:cubicBezTo>
                  <a:pt x="1778348" y="268584"/>
                  <a:pt x="3864557" y="0"/>
                  <a:pt x="6096000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888197F-EE70-141E-6307-818D54C0251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" t="14836" r="379" b="5384"/>
          <a:stretch/>
        </p:blipFill>
        <p:spPr>
          <a:xfrm>
            <a:off x="1012873" y="1771730"/>
            <a:ext cx="10445701" cy="2617444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641A24-1891-FFF8-95C9-34899D7C1E89}"/>
              </a:ext>
            </a:extLst>
          </p:cNvPr>
          <p:cNvSpPr txBox="1"/>
          <p:nvPr/>
        </p:nvSpPr>
        <p:spPr>
          <a:xfrm>
            <a:off x="2103197" y="876510"/>
            <a:ext cx="79856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000" dirty="0">
                <a:solidFill>
                  <a:srgbClr val="F7A42B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Make sure you've successfully installed KeySuite</a:t>
            </a:r>
            <a:r>
              <a:rPr lang="en-GB" sz="2000" dirty="0">
                <a:solidFill>
                  <a:srgbClr val="0A1A44"/>
                </a:solidFill>
              </a:rPr>
              <a:t> to be able to follow along the examples in this document.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849CBE1-7986-3EF9-482F-D230A8CBA46D}"/>
              </a:ext>
            </a:extLst>
          </p:cNvPr>
          <p:cNvGrpSpPr/>
          <p:nvPr/>
        </p:nvGrpSpPr>
        <p:grpSpPr>
          <a:xfrm>
            <a:off x="986863" y="2903815"/>
            <a:ext cx="10590848" cy="3695204"/>
            <a:chOff x="1197992" y="2903815"/>
            <a:chExt cx="10590848" cy="369520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27C776F-C4DF-DADC-EAE0-072068A2A491}"/>
                </a:ext>
              </a:extLst>
            </p:cNvPr>
            <p:cNvSpPr txBox="1"/>
            <p:nvPr/>
          </p:nvSpPr>
          <p:spPr>
            <a:xfrm>
              <a:off x="1197992" y="4515372"/>
              <a:ext cx="5494324" cy="2083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342900" indent="-342900">
                <a:lnSpc>
                  <a:spcPct val="150000"/>
                </a:lnSpc>
                <a:spcBef>
                  <a:spcPts val="600"/>
                </a:spcBef>
                <a:spcAft>
                  <a:spcPts val="800"/>
                </a:spcAft>
                <a:buFont typeface="+mj-lt"/>
                <a:buAutoNum type="arabicPeriod"/>
              </a:pPr>
              <a:r>
                <a:rPr lang="en-GB" sz="1600" dirty="0">
                  <a:solidFill>
                    <a:schemeClr val="bg1"/>
                  </a:solidFill>
                </a:rPr>
                <a:t>Go to www.thekeysuite.com and download the installer files</a:t>
              </a:r>
            </a:p>
            <a:p>
              <a:pPr marL="342900" indent="-342900">
                <a:lnSpc>
                  <a:spcPct val="150000"/>
                </a:lnSpc>
                <a:spcBef>
                  <a:spcPts val="600"/>
                </a:spcBef>
                <a:spcAft>
                  <a:spcPts val="800"/>
                </a:spcAft>
                <a:buFont typeface="+mj-lt"/>
                <a:buAutoNum type="arabicPeriod"/>
              </a:pPr>
              <a:r>
                <a:rPr lang="en-GB" sz="1600" dirty="0">
                  <a:solidFill>
                    <a:schemeClr val="bg1"/>
                  </a:solidFill>
                </a:rPr>
                <a:t>Install the files and load the add-in in PowerPoint (reach out to info@thekeysuite.com if you have any problems here).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8AE9A93-8C7B-4CDE-3C90-79577307C024}"/>
                </a:ext>
              </a:extLst>
            </p:cNvPr>
            <p:cNvSpPr txBox="1"/>
            <p:nvPr/>
          </p:nvSpPr>
          <p:spPr>
            <a:xfrm>
              <a:off x="6970281" y="2903815"/>
              <a:ext cx="4818559" cy="3540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marL="342900" indent="-342900">
                <a:lnSpc>
                  <a:spcPct val="150000"/>
                </a:lnSpc>
                <a:spcBef>
                  <a:spcPts val="600"/>
                </a:spcBef>
                <a:spcAft>
                  <a:spcPts val="800"/>
                </a:spcAft>
                <a:buFont typeface="+mj-lt"/>
                <a:buAutoNum type="arabicPeriod"/>
              </a:pPr>
              <a:r>
                <a:rPr lang="en-GB" sz="1600" dirty="0">
                  <a:solidFill>
                    <a:schemeClr val="bg1"/>
                  </a:solidFill>
                </a:rPr>
                <a:t>.</a:t>
              </a:r>
            </a:p>
            <a:p>
              <a:pPr marL="342900" indent="-342900">
                <a:lnSpc>
                  <a:spcPct val="150000"/>
                </a:lnSpc>
                <a:spcBef>
                  <a:spcPts val="600"/>
                </a:spcBef>
                <a:spcAft>
                  <a:spcPts val="800"/>
                </a:spcAft>
                <a:buFont typeface="+mj-lt"/>
                <a:buAutoNum type="arabicPeriod"/>
              </a:pPr>
              <a:r>
                <a:rPr lang="en-GB" sz="1600" dirty="0">
                  <a:solidFill>
                    <a:schemeClr val="bg1"/>
                  </a:solidFill>
                </a:rPr>
                <a:t>.</a:t>
              </a:r>
            </a:p>
            <a:p>
              <a:pPr marL="342900" indent="-342900">
                <a:lnSpc>
                  <a:spcPct val="150000"/>
                </a:lnSpc>
                <a:spcBef>
                  <a:spcPts val="600"/>
                </a:spcBef>
                <a:spcAft>
                  <a:spcPts val="800"/>
                </a:spcAft>
                <a:buFont typeface="+mj-lt"/>
                <a:buAutoNum type="arabicPeriod"/>
              </a:pPr>
              <a:endParaRPr lang="en-GB" sz="1600" dirty="0">
                <a:solidFill>
                  <a:schemeClr val="bg1"/>
                </a:solidFill>
              </a:endParaRPr>
            </a:p>
            <a:p>
              <a:pPr marL="342900" indent="-342900">
                <a:lnSpc>
                  <a:spcPct val="150000"/>
                </a:lnSpc>
                <a:spcBef>
                  <a:spcPts val="600"/>
                </a:spcBef>
                <a:spcAft>
                  <a:spcPts val="800"/>
                </a:spcAft>
                <a:buFont typeface="+mj-lt"/>
                <a:buAutoNum type="arabicPeriod"/>
              </a:pPr>
              <a:r>
                <a:rPr lang="en-GB" sz="1600" dirty="0">
                  <a:solidFill>
                    <a:schemeClr val="bg1"/>
                  </a:solidFill>
                </a:rPr>
                <a:t>Create your account on thekeysuite.com</a:t>
              </a:r>
            </a:p>
            <a:p>
              <a:pPr marL="342900" indent="-342900">
                <a:lnSpc>
                  <a:spcPct val="150000"/>
                </a:lnSpc>
                <a:spcBef>
                  <a:spcPts val="600"/>
                </a:spcBef>
                <a:spcAft>
                  <a:spcPts val="800"/>
                </a:spcAft>
                <a:buFont typeface="+mj-lt"/>
                <a:buAutoNum type="arabicPeriod"/>
              </a:pPr>
              <a:r>
                <a:rPr lang="en-GB" sz="1600" dirty="0">
                  <a:solidFill>
                    <a:schemeClr val="bg1"/>
                  </a:solidFill>
                </a:rPr>
                <a:t>Set up your trial subscription</a:t>
              </a:r>
            </a:p>
            <a:p>
              <a:pPr marL="342900" indent="-342900">
                <a:lnSpc>
                  <a:spcPct val="150000"/>
                </a:lnSpc>
                <a:spcBef>
                  <a:spcPts val="600"/>
                </a:spcBef>
                <a:spcAft>
                  <a:spcPts val="800"/>
                </a:spcAft>
                <a:buFont typeface="+mj-lt"/>
                <a:buAutoNum type="arabicPeriod"/>
              </a:pPr>
              <a:r>
                <a:rPr lang="en-GB" sz="1600" dirty="0">
                  <a:solidFill>
                    <a:schemeClr val="bg1"/>
                  </a:solidFill>
                </a:rPr>
                <a:t>Log into your PowerPoint add-in with your email and passkey from thekeysuite.com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6395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1351D9-A75A-5AD3-29BE-FE03D9868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18">
            <a:extLst>
              <a:ext uri="{FF2B5EF4-FFF2-40B4-BE49-F238E27FC236}">
                <a16:creationId xmlns:a16="http://schemas.microsoft.com/office/drawing/2014/main" id="{CAEDC798-B879-6723-3D1A-99CDA4FF1CB6}"/>
              </a:ext>
            </a:extLst>
          </p:cNvPr>
          <p:cNvSpPr/>
          <p:nvPr/>
        </p:nvSpPr>
        <p:spPr>
          <a:xfrm>
            <a:off x="703849" y="2311400"/>
            <a:ext cx="10784303" cy="594655"/>
          </a:xfrm>
          <a:prstGeom prst="roundRect">
            <a:avLst>
              <a:gd name="adj" fmla="val 8120"/>
            </a:avLst>
          </a:prstGeom>
          <a:solidFill>
            <a:srgbClr val="F7A42B"/>
          </a:solidFill>
          <a:ln w="19050" cap="flat">
            <a:solidFill>
              <a:schemeClr val="bg1"/>
            </a:solidFill>
            <a:prstDash val="solid"/>
            <a:miter/>
          </a:ln>
          <a:effectLst>
            <a:outerShdw blurRad="635000" dist="457200" dir="6300000" sx="84000" sy="84000" algn="ctr" rotWithShape="0">
              <a:srgbClr val="000000">
                <a:alpha val="42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21769F-0618-D78B-DE92-F149F4F0D96C}"/>
              </a:ext>
            </a:extLst>
          </p:cNvPr>
          <p:cNvSpPr txBox="1"/>
          <p:nvPr/>
        </p:nvSpPr>
        <p:spPr>
          <a:xfrm>
            <a:off x="2747898" y="2386940"/>
            <a:ext cx="6696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8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 dirty="0"/>
              <a:t>KeySuite AI</a:t>
            </a:r>
          </a:p>
        </p:txBody>
      </p:sp>
      <p:sp>
        <p:nvSpPr>
          <p:cNvPr id="18" name="Graphic 18">
            <a:extLst>
              <a:ext uri="{FF2B5EF4-FFF2-40B4-BE49-F238E27FC236}">
                <a16:creationId xmlns:a16="http://schemas.microsoft.com/office/drawing/2014/main" id="{ED2F07F5-3E4E-714C-2AB4-8FE69CB24BC7}"/>
              </a:ext>
            </a:extLst>
          </p:cNvPr>
          <p:cNvSpPr/>
          <p:nvPr/>
        </p:nvSpPr>
        <p:spPr>
          <a:xfrm>
            <a:off x="4377894" y="3106304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8" name="Graphic 18">
            <a:extLst>
              <a:ext uri="{FF2B5EF4-FFF2-40B4-BE49-F238E27FC236}">
                <a16:creationId xmlns:a16="http://schemas.microsoft.com/office/drawing/2014/main" id="{ECD06E44-C802-A277-6E6B-FBD3E5661BBA}"/>
              </a:ext>
            </a:extLst>
          </p:cNvPr>
          <p:cNvSpPr/>
          <p:nvPr/>
        </p:nvSpPr>
        <p:spPr>
          <a:xfrm>
            <a:off x="8027165" y="3105152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3" name="Graphic 18">
            <a:extLst>
              <a:ext uri="{FF2B5EF4-FFF2-40B4-BE49-F238E27FC236}">
                <a16:creationId xmlns:a16="http://schemas.microsoft.com/office/drawing/2014/main" id="{E8D1DF99-6601-7FC7-9767-8A6B80E74D0E}"/>
              </a:ext>
            </a:extLst>
          </p:cNvPr>
          <p:cNvSpPr/>
          <p:nvPr/>
        </p:nvSpPr>
        <p:spPr>
          <a:xfrm>
            <a:off x="728624" y="3111500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4261E8-B7A7-0191-851E-05008607B6FE}"/>
              </a:ext>
            </a:extLst>
          </p:cNvPr>
          <p:cNvSpPr txBox="1"/>
          <p:nvPr/>
        </p:nvSpPr>
        <p:spPr>
          <a:xfrm>
            <a:off x="1892070" y="932782"/>
            <a:ext cx="840786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chemeClr val="bg1"/>
                </a:solidFill>
              </a:rPr>
              <a:t>This document will step through some of the key features in </a:t>
            </a:r>
            <a:r>
              <a:rPr lang="en-GB" sz="2300" dirty="0" err="1">
                <a:solidFill>
                  <a:schemeClr val="bg1"/>
                </a:solidFill>
              </a:rPr>
              <a:t>KeySuite</a:t>
            </a:r>
            <a:r>
              <a:rPr lang="en-GB" sz="2300" dirty="0">
                <a:solidFill>
                  <a:schemeClr val="bg1"/>
                </a:solidFill>
              </a:rPr>
              <a:t> for PowerPoint </a:t>
            </a: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73C32AAE-F1D2-2F24-EF11-6D54090048CC}"/>
              </a:ext>
            </a:extLst>
          </p:cNvPr>
          <p:cNvSpPr/>
          <p:nvPr/>
        </p:nvSpPr>
        <p:spPr>
          <a:xfrm rot="5400000">
            <a:off x="5907371" y="1696027"/>
            <a:ext cx="377259" cy="46853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D4DDC5-765D-39D8-E533-B3B6F1EB7698}"/>
              </a:ext>
            </a:extLst>
          </p:cNvPr>
          <p:cNvSpPr txBox="1"/>
          <p:nvPr/>
        </p:nvSpPr>
        <p:spPr>
          <a:xfrm>
            <a:off x="4377893" y="337642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Arrange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F5A8D3-4AB0-87D3-6516-4E09179C3537}"/>
              </a:ext>
            </a:extLst>
          </p:cNvPr>
          <p:cNvSpPr txBox="1"/>
          <p:nvPr/>
        </p:nvSpPr>
        <p:spPr>
          <a:xfrm>
            <a:off x="728623" y="3376424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  <a:defRPr sz="230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</a:lstStyle>
          <a:p>
            <a:r>
              <a:rPr lang="en-GB" dirty="0"/>
              <a:t>Align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5735D3-4E5F-C390-B367-16A93F2C0A10}"/>
              </a:ext>
            </a:extLst>
          </p:cNvPr>
          <p:cNvSpPr txBox="1"/>
          <p:nvPr/>
        </p:nvSpPr>
        <p:spPr>
          <a:xfrm>
            <a:off x="8027164" y="3373377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Adjust</a:t>
            </a:r>
          </a:p>
        </p:txBody>
      </p:sp>
      <p:sp>
        <p:nvSpPr>
          <p:cNvPr id="16" name="Graphic 18">
            <a:extLst>
              <a:ext uri="{FF2B5EF4-FFF2-40B4-BE49-F238E27FC236}">
                <a16:creationId xmlns:a16="http://schemas.microsoft.com/office/drawing/2014/main" id="{C3B9A458-1046-D520-2296-F2F88195E23D}"/>
              </a:ext>
            </a:extLst>
          </p:cNvPr>
          <p:cNvSpPr/>
          <p:nvPr/>
        </p:nvSpPr>
        <p:spPr>
          <a:xfrm>
            <a:off x="728624" y="4267200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7" name="Graphic 18">
            <a:extLst>
              <a:ext uri="{FF2B5EF4-FFF2-40B4-BE49-F238E27FC236}">
                <a16:creationId xmlns:a16="http://schemas.microsoft.com/office/drawing/2014/main" id="{B0E6FCCA-F7A6-AFD1-159C-98BE218859D0}"/>
              </a:ext>
            </a:extLst>
          </p:cNvPr>
          <p:cNvSpPr/>
          <p:nvPr/>
        </p:nvSpPr>
        <p:spPr>
          <a:xfrm>
            <a:off x="8027165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34EA61-503B-8F69-AAA3-42F34F70233E}"/>
              </a:ext>
            </a:extLst>
          </p:cNvPr>
          <p:cNvSpPr txBox="1"/>
          <p:nvPr/>
        </p:nvSpPr>
        <p:spPr>
          <a:xfrm>
            <a:off x="728623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Shapes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BDC7EF-813A-55E7-D349-893C48C1111A}"/>
              </a:ext>
            </a:extLst>
          </p:cNvPr>
          <p:cNvSpPr txBox="1"/>
          <p:nvPr/>
        </p:nvSpPr>
        <p:spPr>
          <a:xfrm>
            <a:off x="8027164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Structure</a:t>
            </a:r>
          </a:p>
        </p:txBody>
      </p:sp>
      <p:sp>
        <p:nvSpPr>
          <p:cNvPr id="22" name="Graphic 18">
            <a:extLst>
              <a:ext uri="{FF2B5EF4-FFF2-40B4-BE49-F238E27FC236}">
                <a16:creationId xmlns:a16="http://schemas.microsoft.com/office/drawing/2014/main" id="{992D4CDE-81BB-F830-6F63-C22145C8F447}"/>
              </a:ext>
            </a:extLst>
          </p:cNvPr>
          <p:cNvSpPr/>
          <p:nvPr/>
        </p:nvSpPr>
        <p:spPr>
          <a:xfrm>
            <a:off x="4377894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E273DC-CA89-091A-77BA-8B18E7067964}"/>
              </a:ext>
            </a:extLst>
          </p:cNvPr>
          <p:cNvSpPr txBox="1"/>
          <p:nvPr/>
        </p:nvSpPr>
        <p:spPr>
          <a:xfrm>
            <a:off x="4377893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Blanking</a:t>
            </a:r>
          </a:p>
        </p:txBody>
      </p:sp>
      <p:sp>
        <p:nvSpPr>
          <p:cNvPr id="24" name="Graphic 18">
            <a:extLst>
              <a:ext uri="{FF2B5EF4-FFF2-40B4-BE49-F238E27FC236}">
                <a16:creationId xmlns:a16="http://schemas.microsoft.com/office/drawing/2014/main" id="{0281FB9F-82F8-42FF-7CBF-0D0601982B04}"/>
              </a:ext>
            </a:extLst>
          </p:cNvPr>
          <p:cNvSpPr/>
          <p:nvPr/>
        </p:nvSpPr>
        <p:spPr>
          <a:xfrm>
            <a:off x="728624" y="5410200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8" name="Graphic 18">
            <a:extLst>
              <a:ext uri="{FF2B5EF4-FFF2-40B4-BE49-F238E27FC236}">
                <a16:creationId xmlns:a16="http://schemas.microsoft.com/office/drawing/2014/main" id="{D0501800-EA59-F454-7DFB-819CE4023563}"/>
              </a:ext>
            </a:extLst>
          </p:cNvPr>
          <p:cNvSpPr/>
          <p:nvPr/>
        </p:nvSpPr>
        <p:spPr>
          <a:xfrm>
            <a:off x="8027165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F0312E0-37CA-5799-5E55-C245055E5F61}"/>
              </a:ext>
            </a:extLst>
          </p:cNvPr>
          <p:cNvSpPr txBox="1"/>
          <p:nvPr/>
        </p:nvSpPr>
        <p:spPr>
          <a:xfrm>
            <a:off x="728623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Tables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D40BC21-BE58-5053-3427-9268FEB4176B}"/>
              </a:ext>
            </a:extLst>
          </p:cNvPr>
          <p:cNvSpPr txBox="1"/>
          <p:nvPr/>
        </p:nvSpPr>
        <p:spPr>
          <a:xfrm>
            <a:off x="8027164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View</a:t>
            </a:r>
          </a:p>
        </p:txBody>
      </p:sp>
      <p:sp>
        <p:nvSpPr>
          <p:cNvPr id="41" name="Graphic 18">
            <a:extLst>
              <a:ext uri="{FF2B5EF4-FFF2-40B4-BE49-F238E27FC236}">
                <a16:creationId xmlns:a16="http://schemas.microsoft.com/office/drawing/2014/main" id="{048D1E8C-EF71-93A7-407F-6F6247CC5389}"/>
              </a:ext>
            </a:extLst>
          </p:cNvPr>
          <p:cNvSpPr/>
          <p:nvPr/>
        </p:nvSpPr>
        <p:spPr>
          <a:xfrm>
            <a:off x="4377894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B3B7475-CE72-8AE8-CE40-0872574D812C}"/>
              </a:ext>
            </a:extLst>
          </p:cNvPr>
          <p:cNvSpPr txBox="1"/>
          <p:nvPr/>
        </p:nvSpPr>
        <p:spPr>
          <a:xfrm>
            <a:off x="4377893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Slides</a:t>
            </a:r>
          </a:p>
        </p:txBody>
      </p:sp>
    </p:spTree>
    <p:extLst>
      <p:ext uri="{BB962C8B-B14F-4D97-AF65-F5344CB8AC3E}">
        <p14:creationId xmlns:p14="http://schemas.microsoft.com/office/powerpoint/2010/main" val="1173783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164AE-E60D-1FC1-E772-E5D0AC0720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5D218EF-04B2-BFF0-82C3-9933FA26C229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4400" b="1" dirty="0">
                <a:solidFill>
                  <a:srgbClr val="101943"/>
                </a:solidFill>
                <a:latin typeface="+mj-lt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lang="en-US" sz="4400" b="1" dirty="0">
              <a:solidFill>
                <a:srgbClr val="101943"/>
              </a:solidFill>
              <a:latin typeface="+mj-lt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A22D5A-9962-E47B-3923-6E1A118FB94E}"/>
              </a:ext>
            </a:extLst>
          </p:cNvPr>
          <p:cNvSpPr txBox="1"/>
          <p:nvPr/>
        </p:nvSpPr>
        <p:spPr>
          <a:xfrm>
            <a:off x="6439077" y="770891"/>
            <a:ext cx="3745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1800" b="1" dirty="0">
                <a:solidFill>
                  <a:schemeClr val="accent2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Get to know KeySuite’s AI for PowerPoint!</a:t>
            </a:r>
            <a:endParaRPr lang="en-ID" sz="1800" b="1" dirty="0">
              <a:solidFill>
                <a:schemeClr val="accent2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4C43E96-04BD-409F-4982-00FE1B0FCDFB}"/>
              </a:ext>
            </a:extLst>
          </p:cNvPr>
          <p:cNvGrpSpPr/>
          <p:nvPr/>
        </p:nvGrpSpPr>
        <p:grpSpPr>
          <a:xfrm>
            <a:off x="8908197" y="1766890"/>
            <a:ext cx="270688" cy="270308"/>
            <a:chOff x="4736323" y="2706688"/>
            <a:chExt cx="270688" cy="270308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A88FDCA8-3D67-07E4-8ECA-5B856E28DAAD}"/>
                </a:ext>
              </a:extLst>
            </p:cNvPr>
            <p:cNvSpPr/>
            <p:nvPr/>
          </p:nvSpPr>
          <p:spPr>
            <a:xfrm>
              <a:off x="4784742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73C41B9A-2887-4E4C-0144-1F0F188A368D}"/>
                </a:ext>
              </a:extLst>
            </p:cNvPr>
            <p:cNvSpPr/>
            <p:nvPr/>
          </p:nvSpPr>
          <p:spPr>
            <a:xfrm>
              <a:off x="4736323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5E79EF-7F25-5A25-7366-0595E028D226}"/>
              </a:ext>
            </a:extLst>
          </p:cNvPr>
          <p:cNvGrpSpPr/>
          <p:nvPr/>
        </p:nvGrpSpPr>
        <p:grpSpPr>
          <a:xfrm>
            <a:off x="3006732" y="1766890"/>
            <a:ext cx="270688" cy="270308"/>
            <a:chOff x="2123262" y="2706688"/>
            <a:chExt cx="270688" cy="270308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CE2AD494-5DAE-E603-A2E1-271C3C50A24F}"/>
                </a:ext>
              </a:extLst>
            </p:cNvPr>
            <p:cNvSpPr/>
            <p:nvPr/>
          </p:nvSpPr>
          <p:spPr>
            <a:xfrm>
              <a:off x="2171681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0D6994D0-1ADD-8468-05CA-47AF8AA2F2A7}"/>
                </a:ext>
              </a:extLst>
            </p:cNvPr>
            <p:cNvSpPr/>
            <p:nvPr/>
          </p:nvSpPr>
          <p:spPr>
            <a:xfrm>
              <a:off x="2123262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5A5366F-E07B-1D9C-6A45-546AB65694FA}"/>
              </a:ext>
            </a:extLst>
          </p:cNvPr>
          <p:cNvCxnSpPr>
            <a:cxnSpLocks/>
          </p:cNvCxnSpPr>
          <p:nvPr/>
        </p:nvCxnSpPr>
        <p:spPr>
          <a:xfrm>
            <a:off x="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88F04270-7DC2-D86B-8D79-FB9D6EDBEBB4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KeySuite AI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5C5DE72-D0C6-1520-FEE1-BDF353073958}"/>
              </a:ext>
            </a:extLst>
          </p:cNvPr>
          <p:cNvSpPr/>
          <p:nvPr/>
        </p:nvSpPr>
        <p:spPr bwMode="gray">
          <a:xfrm>
            <a:off x="1411566" y="6327441"/>
            <a:ext cx="3493385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Hint: type alt, c, </a:t>
            </a:r>
            <a:r>
              <a:rPr lang="en-GB" sz="700" kern="0" dirty="0">
                <a:solidFill>
                  <a:srgbClr val="000000"/>
                </a:solidFill>
                <a:sym typeface="Arial"/>
              </a:rPr>
              <a:t>ai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[for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AI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23167B3-26C4-1636-860D-13CB3DD9FA79}"/>
              </a:ext>
            </a:extLst>
          </p:cNvPr>
          <p:cNvGrpSpPr/>
          <p:nvPr/>
        </p:nvGrpSpPr>
        <p:grpSpPr>
          <a:xfrm>
            <a:off x="1097904" y="2217702"/>
            <a:ext cx="4120710" cy="941516"/>
            <a:chOff x="1455577" y="2446302"/>
            <a:chExt cx="2781355" cy="941516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08216F32-DEA2-DBE2-BB3C-82FA96CD98EA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038556B-5B65-46A7-5A77-069ECF35588D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</a:pP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Step through KeySuite AI to get to know it better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12CB3F4-E915-BDB7-0751-2322D23063B2}"/>
              </a:ext>
            </a:extLst>
          </p:cNvPr>
          <p:cNvGrpSpPr/>
          <p:nvPr/>
        </p:nvGrpSpPr>
        <p:grpSpPr>
          <a:xfrm>
            <a:off x="6973386" y="2217702"/>
            <a:ext cx="4120710" cy="941516"/>
            <a:chOff x="1455577" y="2446302"/>
            <a:chExt cx="2781355" cy="94151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F5F70093-22AF-8DC2-DD0F-0773B52DE612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67317C4-4E44-81A8-571D-8A7FDD8B1A40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</a:pP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Try out </a:t>
              </a:r>
              <a:r>
                <a:rPr lang="en-GB" sz="1600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KeySuite’s</a:t>
              </a: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AI GPT to access the world’s knowledge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EFA3E411-18E3-42F8-EC81-A14732B70EB4}"/>
              </a:ext>
            </a:extLst>
          </p:cNvPr>
          <p:cNvSpPr/>
          <p:nvPr/>
        </p:nvSpPr>
        <p:spPr bwMode="gray">
          <a:xfrm>
            <a:off x="7287049" y="6327441"/>
            <a:ext cx="3493385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Hint: type alt, c, </a:t>
            </a:r>
            <a:r>
              <a:rPr kumimoji="0" lang="en-GB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gp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[for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GP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T]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8EFF18-B461-40C5-C8D3-E6110E445965}"/>
              </a:ext>
            </a:extLst>
          </p:cNvPr>
          <p:cNvSpPr/>
          <p:nvPr/>
        </p:nvSpPr>
        <p:spPr bwMode="gray">
          <a:xfrm>
            <a:off x="1411567" y="5829137"/>
            <a:ext cx="3493385" cy="3956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Click the KeySuite AI box to explore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A47B6C-D53B-E97E-AC42-FF9A15EF1482}"/>
              </a:ext>
            </a:extLst>
          </p:cNvPr>
          <p:cNvSpPr/>
          <p:nvPr/>
        </p:nvSpPr>
        <p:spPr bwMode="gray">
          <a:xfrm>
            <a:off x="7287049" y="5829137"/>
            <a:ext cx="3493385" cy="3956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Click the AI GPT icon to access the GPT</a:t>
            </a:r>
          </a:p>
        </p:txBody>
      </p: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00017EA4-5E60-8C1E-EA7D-C59B0D0C9E4B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01943"/>
                </a:solidFill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F8BB69B-2FE2-B83B-FCC9-6E10B4065D02}"/>
              </a:ext>
            </a:extLst>
          </p:cNvPr>
          <p:cNvCxnSpPr>
            <a:cxnSpLocks/>
          </p:cNvCxnSpPr>
          <p:nvPr/>
        </p:nvCxnSpPr>
        <p:spPr>
          <a:xfrm>
            <a:off x="934720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8615332-52C8-8A43-382C-427DA55F40B2}"/>
              </a:ext>
            </a:extLst>
          </p:cNvPr>
          <p:cNvCxnSpPr>
            <a:cxnSpLocks/>
          </p:cNvCxnSpPr>
          <p:nvPr/>
        </p:nvCxnSpPr>
        <p:spPr>
          <a:xfrm>
            <a:off x="3430836" y="1903016"/>
            <a:ext cx="5330329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FA0203A2-36FD-1556-782C-A3D45B9BB1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77" r="2163" b="939"/>
          <a:stretch/>
        </p:blipFill>
        <p:spPr>
          <a:xfrm>
            <a:off x="1609961" y="3204690"/>
            <a:ext cx="3104679" cy="2567742"/>
          </a:xfrm>
          <a:prstGeom prst="roundRect">
            <a:avLst>
              <a:gd name="adj" fmla="val 6805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2EA39C6D-7A04-ACBC-0F99-E0A93BEDC3D1}"/>
              </a:ext>
            </a:extLst>
          </p:cNvPr>
          <p:cNvGrpSpPr/>
          <p:nvPr/>
        </p:nvGrpSpPr>
        <p:grpSpPr>
          <a:xfrm>
            <a:off x="3922875" y="5879808"/>
            <a:ext cx="878180" cy="292340"/>
            <a:chOff x="5829300" y="4610100"/>
            <a:chExt cx="878180" cy="29234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054AED7-063A-A8BF-9641-A815F3DE4A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5563" t="4575" r="14619" b="48642"/>
            <a:stretch/>
          </p:blipFill>
          <p:spPr>
            <a:xfrm>
              <a:off x="5829300" y="4610100"/>
              <a:ext cx="324555" cy="29234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7B3D155-344F-A6C5-D1E9-E14280C7C4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3218" b="7995"/>
            <a:stretch/>
          </p:blipFill>
          <p:spPr>
            <a:xfrm>
              <a:off x="6146800" y="4610100"/>
              <a:ext cx="560680" cy="292340"/>
            </a:xfrm>
            <a:prstGeom prst="rect">
              <a:avLst/>
            </a:prstGeom>
          </p:spPr>
        </p:pic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42AFEA5E-2ED0-3AB1-9A35-2FC997662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2224" y="5898908"/>
            <a:ext cx="723963" cy="25148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66EA7E9-BBD6-28BE-522F-B84B1050D8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9655" y="3159218"/>
            <a:ext cx="3180089" cy="2567742"/>
          </a:xfrm>
          <a:prstGeom prst="roundRect">
            <a:avLst>
              <a:gd name="adj" fmla="val 5562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2177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164AE-E60D-1FC1-E772-E5D0AC0720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922A726A-56A3-A930-A0BE-4FE29765C566}"/>
              </a:ext>
            </a:extLst>
          </p:cNvPr>
          <p:cNvSpPr/>
          <p:nvPr/>
        </p:nvSpPr>
        <p:spPr bwMode="gray">
          <a:xfrm>
            <a:off x="2243407" y="3388431"/>
            <a:ext cx="1971187" cy="584776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4FFF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Presentation on superconductors</a:t>
            </a:r>
            <a:endParaRPr kumimoji="0" lang="en-ZA" sz="800" b="0" i="0" u="none" strike="noStrike" kern="0" cap="none" spc="0" normalizeH="0" baseline="0" noProof="0" dirty="0" err="1">
              <a:ln>
                <a:noFill/>
              </a:ln>
              <a:solidFill>
                <a:srgbClr val="F4FFFE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4BF91F9-D9F7-08C2-C881-7F543266527C}"/>
              </a:ext>
            </a:extLst>
          </p:cNvPr>
          <p:cNvSpPr/>
          <p:nvPr/>
        </p:nvSpPr>
        <p:spPr bwMode="gray">
          <a:xfrm>
            <a:off x="2701161" y="4195741"/>
            <a:ext cx="1475515" cy="629288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000000"/>
              </a:buClr>
            </a:pPr>
            <a:r>
              <a:rPr lang="en-US" sz="800" kern="0" dirty="0">
                <a:solidFill>
                  <a:srgbClr val="F4FFFE"/>
                </a:solidFill>
                <a:latin typeface="Arial"/>
                <a:sym typeface="Arial"/>
              </a:rPr>
              <a:t>Marketing basics for cats</a:t>
            </a:r>
            <a:endParaRPr lang="en-ZA" sz="800" kern="0" dirty="0" err="1">
              <a:solidFill>
                <a:srgbClr val="F4FFFE"/>
              </a:solidFill>
              <a:latin typeface="Arial"/>
              <a:sym typeface="Arial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2BC0EA0-27DC-50B6-EBBD-D01BD31FA44B}"/>
              </a:ext>
            </a:extLst>
          </p:cNvPr>
          <p:cNvSpPr/>
          <p:nvPr/>
        </p:nvSpPr>
        <p:spPr bwMode="gray">
          <a:xfrm>
            <a:off x="2324997" y="5100360"/>
            <a:ext cx="1665312" cy="584776"/>
          </a:xfrm>
          <a:prstGeom prst="rect">
            <a:avLst/>
          </a:prstGeom>
          <a:solidFill>
            <a:srgbClr val="33A1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000000"/>
              </a:buClr>
            </a:pPr>
            <a:r>
              <a:rPr lang="en-US" sz="800" kern="0" dirty="0">
                <a:solidFill>
                  <a:srgbClr val="F4FFFE"/>
                </a:solidFill>
                <a:latin typeface="Arial"/>
                <a:sym typeface="Arial"/>
              </a:rPr>
              <a:t>Public speaking for dummies</a:t>
            </a:r>
            <a:endParaRPr lang="en-ZA" sz="800" kern="0" dirty="0" err="1">
              <a:solidFill>
                <a:srgbClr val="F4FFFE"/>
              </a:solidFill>
              <a:latin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D218EF-04B2-BFF0-82C3-9933FA26C229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4400" b="1" dirty="0">
                <a:solidFill>
                  <a:srgbClr val="101943"/>
                </a:solidFill>
                <a:latin typeface="+mj-lt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lang="en-US" sz="4400" b="1" dirty="0">
              <a:solidFill>
                <a:srgbClr val="101943"/>
              </a:solidFill>
              <a:latin typeface="+mj-lt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A22D5A-9962-E47B-3923-6E1A118FB94E}"/>
              </a:ext>
            </a:extLst>
          </p:cNvPr>
          <p:cNvSpPr txBox="1"/>
          <p:nvPr/>
        </p:nvSpPr>
        <p:spPr>
          <a:xfrm>
            <a:off x="6439077" y="770891"/>
            <a:ext cx="3745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1800" b="1" dirty="0">
                <a:solidFill>
                  <a:schemeClr val="accent2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Get to know </a:t>
            </a:r>
            <a:r>
              <a:rPr lang="en-GB" sz="1800" b="1" dirty="0" err="1">
                <a:solidFill>
                  <a:schemeClr val="accent2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KeySuite’s</a:t>
            </a:r>
            <a:r>
              <a:rPr lang="en-GB" sz="1800" b="1" dirty="0">
                <a:solidFill>
                  <a:schemeClr val="accent2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AI for PowerPoint!</a:t>
            </a:r>
            <a:endParaRPr lang="en-ID" sz="1800" b="1" dirty="0">
              <a:solidFill>
                <a:schemeClr val="accent2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4C43E96-04BD-409F-4982-00FE1B0FCDFB}"/>
              </a:ext>
            </a:extLst>
          </p:cNvPr>
          <p:cNvGrpSpPr/>
          <p:nvPr/>
        </p:nvGrpSpPr>
        <p:grpSpPr>
          <a:xfrm>
            <a:off x="8908197" y="1766890"/>
            <a:ext cx="270688" cy="270308"/>
            <a:chOff x="4736323" y="2706688"/>
            <a:chExt cx="270688" cy="270308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A88FDCA8-3D67-07E4-8ECA-5B856E28DAAD}"/>
                </a:ext>
              </a:extLst>
            </p:cNvPr>
            <p:cNvSpPr/>
            <p:nvPr/>
          </p:nvSpPr>
          <p:spPr>
            <a:xfrm>
              <a:off x="4784742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73C41B9A-2887-4E4C-0144-1F0F188A368D}"/>
                </a:ext>
              </a:extLst>
            </p:cNvPr>
            <p:cNvSpPr/>
            <p:nvPr/>
          </p:nvSpPr>
          <p:spPr>
            <a:xfrm>
              <a:off x="4736323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5E79EF-7F25-5A25-7366-0595E028D226}"/>
              </a:ext>
            </a:extLst>
          </p:cNvPr>
          <p:cNvGrpSpPr/>
          <p:nvPr/>
        </p:nvGrpSpPr>
        <p:grpSpPr>
          <a:xfrm>
            <a:off x="3006732" y="1766890"/>
            <a:ext cx="270688" cy="270308"/>
            <a:chOff x="2123262" y="2706688"/>
            <a:chExt cx="270688" cy="270308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CE2AD494-5DAE-E603-A2E1-271C3C50A24F}"/>
                </a:ext>
              </a:extLst>
            </p:cNvPr>
            <p:cNvSpPr/>
            <p:nvPr/>
          </p:nvSpPr>
          <p:spPr>
            <a:xfrm>
              <a:off x="2171681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0D6994D0-1ADD-8468-05CA-47AF8AA2F2A7}"/>
                </a:ext>
              </a:extLst>
            </p:cNvPr>
            <p:cNvSpPr/>
            <p:nvPr/>
          </p:nvSpPr>
          <p:spPr>
            <a:xfrm>
              <a:off x="2123262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5A5366F-E07B-1D9C-6A45-546AB65694FA}"/>
              </a:ext>
            </a:extLst>
          </p:cNvPr>
          <p:cNvCxnSpPr>
            <a:cxnSpLocks/>
          </p:cNvCxnSpPr>
          <p:nvPr/>
        </p:nvCxnSpPr>
        <p:spPr>
          <a:xfrm>
            <a:off x="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88F04270-7DC2-D86B-8D79-FB9D6EDBEBB4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KeySuite AI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5C5DE72-D0C6-1520-FEE1-BDF353073958}"/>
              </a:ext>
            </a:extLst>
          </p:cNvPr>
          <p:cNvSpPr/>
          <p:nvPr/>
        </p:nvSpPr>
        <p:spPr bwMode="gray">
          <a:xfrm>
            <a:off x="1411566" y="6327441"/>
            <a:ext cx="3493385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Hint: </a:t>
            </a:r>
            <a:r>
              <a:rPr lang="en-GB" sz="700" kern="0" dirty="0">
                <a:solidFill>
                  <a:srgbClr val="000000"/>
                </a:solidFill>
                <a:sym typeface="Arial"/>
              </a:rPr>
              <a:t>select the shape(s) and 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type alt, c, ed</a:t>
            </a:r>
            <a:r>
              <a:rPr lang="en-GB" sz="700" kern="0" dirty="0">
                <a:solidFill>
                  <a:srgbClr val="000000"/>
                </a:solidFill>
                <a:sym typeface="Arial"/>
              </a:rPr>
              <a:t> 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[for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ed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itor]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23167B3-26C4-1636-860D-13CB3DD9FA79}"/>
              </a:ext>
            </a:extLst>
          </p:cNvPr>
          <p:cNvGrpSpPr/>
          <p:nvPr/>
        </p:nvGrpSpPr>
        <p:grpSpPr>
          <a:xfrm>
            <a:off x="1097904" y="2217702"/>
            <a:ext cx="4120710" cy="941516"/>
            <a:chOff x="1455577" y="2446302"/>
            <a:chExt cx="2781355" cy="941516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08216F32-DEA2-DBE2-BB3C-82FA96CD98EA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038556B-5B65-46A7-5A77-069ECF35588D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</a:pP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Interact with these shapes using </a:t>
              </a:r>
              <a:r>
                <a:rPr lang="en-GB" sz="1600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KeySuite’s</a:t>
              </a: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AI Editor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12CB3F4-E915-BDB7-0751-2322D23063B2}"/>
              </a:ext>
            </a:extLst>
          </p:cNvPr>
          <p:cNvGrpSpPr/>
          <p:nvPr/>
        </p:nvGrpSpPr>
        <p:grpSpPr>
          <a:xfrm>
            <a:off x="6973386" y="2217702"/>
            <a:ext cx="4120710" cy="941516"/>
            <a:chOff x="1455577" y="2446302"/>
            <a:chExt cx="2781355" cy="94151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F5F70093-22AF-8DC2-DD0F-0773B52DE612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67317C4-4E44-81A8-571D-8A7FDD8B1A40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</a:pP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Translate these shapes using </a:t>
              </a:r>
              <a:r>
                <a:rPr lang="en-GB" sz="1600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KeySuite’s</a:t>
              </a: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AI Translator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EFA3E411-18E3-42F8-EC81-A14732B70EB4}"/>
              </a:ext>
            </a:extLst>
          </p:cNvPr>
          <p:cNvSpPr/>
          <p:nvPr/>
        </p:nvSpPr>
        <p:spPr bwMode="gray">
          <a:xfrm>
            <a:off x="7287049" y="6327441"/>
            <a:ext cx="3493385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Hint: select the shape(s) and type alt, c, tr [for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tr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anslator]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8EFF18-B461-40C5-C8D3-E6110E445965}"/>
              </a:ext>
            </a:extLst>
          </p:cNvPr>
          <p:cNvSpPr/>
          <p:nvPr/>
        </p:nvSpPr>
        <p:spPr bwMode="gray">
          <a:xfrm>
            <a:off x="1411567" y="5829137"/>
            <a:ext cx="3493385" cy="3956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Select the shape(s) and click this icon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to open the KeySuite AI Editor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A47B6C-D53B-E97E-AC42-FF9A15EF1482}"/>
              </a:ext>
            </a:extLst>
          </p:cNvPr>
          <p:cNvSpPr/>
          <p:nvPr/>
        </p:nvSpPr>
        <p:spPr bwMode="gray">
          <a:xfrm>
            <a:off x="7287049" y="5829137"/>
            <a:ext cx="3493385" cy="3956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Select the shape(s) and click this icon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000" kern="0" dirty="0">
                <a:solidFill>
                  <a:srgbClr val="000000"/>
                </a:solidFill>
                <a:latin typeface="Poppins"/>
                <a:sym typeface="Arial"/>
              </a:rPr>
              <a:t>t</a:t>
            </a: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"/>
                <a:ea typeface="+mn-ea"/>
                <a:cs typeface="+mn-cs"/>
                <a:sym typeface="Arial"/>
              </a:rPr>
              <a:t>o open the KeySuite AI Translator</a:t>
            </a:r>
          </a:p>
        </p:txBody>
      </p: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00017EA4-5E60-8C1E-EA7D-C59B0D0C9E4B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01943"/>
                </a:solidFill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F8BB69B-2FE2-B83B-FCC9-6E10B4065D02}"/>
              </a:ext>
            </a:extLst>
          </p:cNvPr>
          <p:cNvCxnSpPr>
            <a:cxnSpLocks/>
          </p:cNvCxnSpPr>
          <p:nvPr/>
        </p:nvCxnSpPr>
        <p:spPr>
          <a:xfrm>
            <a:off x="9347200" y="1903016"/>
            <a:ext cx="2844800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8615332-52C8-8A43-382C-427DA55F40B2}"/>
              </a:ext>
            </a:extLst>
          </p:cNvPr>
          <p:cNvCxnSpPr>
            <a:cxnSpLocks/>
          </p:cNvCxnSpPr>
          <p:nvPr/>
        </p:nvCxnSpPr>
        <p:spPr>
          <a:xfrm>
            <a:off x="3430836" y="1903016"/>
            <a:ext cx="5330329" cy="0"/>
          </a:xfrm>
          <a:prstGeom prst="line">
            <a:avLst/>
          </a:prstGeom>
          <a:ln w="19050">
            <a:solidFill>
              <a:srgbClr val="0A1A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FAD69CA6-3F44-4008-6747-AF19368367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3539" y="5883667"/>
            <a:ext cx="701101" cy="2819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20F51D-08DD-238A-3D55-B8E18DD28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0336" y="5897428"/>
            <a:ext cx="815411" cy="259102"/>
          </a:xfrm>
          <a:prstGeom prst="rect">
            <a:avLst/>
          </a:prstGeom>
        </p:spPr>
      </p:pic>
      <p:sp>
        <p:nvSpPr>
          <p:cNvPr id="62" name="Speech Bubble: Rectangle 61">
            <a:extLst>
              <a:ext uri="{FF2B5EF4-FFF2-40B4-BE49-F238E27FC236}">
                <a16:creationId xmlns:a16="http://schemas.microsoft.com/office/drawing/2014/main" id="{97F1B36B-37F4-C3AA-C342-76C4D346AD78}"/>
              </a:ext>
            </a:extLst>
          </p:cNvPr>
          <p:cNvSpPr/>
          <p:nvPr/>
        </p:nvSpPr>
        <p:spPr bwMode="gray">
          <a:xfrm>
            <a:off x="373867" y="4194783"/>
            <a:ext cx="881351" cy="923637"/>
          </a:xfrm>
          <a:prstGeom prst="wedgeRectCallout">
            <a:avLst>
              <a:gd name="adj1" fmla="val 64831"/>
              <a:gd name="adj2" fmla="val -18551"/>
            </a:avLst>
          </a:prstGeom>
          <a:solidFill>
            <a:srgbClr val="00C4CC"/>
          </a:solidFill>
          <a:ln w="190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rgbClr val="F4FFFE"/>
                </a:solidFill>
              </a:rPr>
              <a:t>Pro tip: try some of the different editor functions on these.</a:t>
            </a:r>
            <a:endParaRPr lang="en-ZA" sz="900" dirty="0">
              <a:solidFill>
                <a:srgbClr val="F4FFFE"/>
              </a:solidFill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D94ED2E-2559-C706-762C-2B1F34628606}"/>
              </a:ext>
            </a:extLst>
          </p:cNvPr>
          <p:cNvSpPr/>
          <p:nvPr/>
        </p:nvSpPr>
        <p:spPr bwMode="gray">
          <a:xfrm>
            <a:off x="7891998" y="3406491"/>
            <a:ext cx="1954112" cy="584776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000000"/>
              </a:buClr>
            </a:pPr>
            <a:r>
              <a:rPr lang="en-US" sz="800" kern="0" dirty="0">
                <a:solidFill>
                  <a:srgbClr val="F4FFFE"/>
                </a:solidFill>
                <a:latin typeface="Arial"/>
                <a:sym typeface="Arial"/>
              </a:rPr>
              <a:t>The mother carried her child to the hospital</a:t>
            </a:r>
            <a:endParaRPr lang="en-ZA" sz="800" kern="0" dirty="0" err="1">
              <a:solidFill>
                <a:srgbClr val="F4FFFE"/>
              </a:solidFill>
              <a:latin typeface="Arial"/>
              <a:sym typeface="Arial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CCF0B2FC-C4F7-4B11-B489-DF5C593B764F}"/>
              </a:ext>
            </a:extLst>
          </p:cNvPr>
          <p:cNvSpPr/>
          <p:nvPr/>
        </p:nvSpPr>
        <p:spPr bwMode="gray">
          <a:xfrm>
            <a:off x="7986298" y="4213801"/>
            <a:ext cx="1954112" cy="629288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000000"/>
              </a:buClr>
            </a:pPr>
            <a:r>
              <a:rPr lang="en-US" sz="800" kern="0" dirty="0">
                <a:solidFill>
                  <a:srgbClr val="F4FFFE"/>
                </a:solidFill>
                <a:latin typeface="Arial"/>
                <a:sym typeface="Arial"/>
              </a:rPr>
              <a:t>There are roughly twelve thousand grocery shops in Cameroon</a:t>
            </a:r>
            <a:endParaRPr lang="en-ZA" sz="800" kern="0" dirty="0" err="1">
              <a:solidFill>
                <a:srgbClr val="F4FFFE"/>
              </a:solidFill>
              <a:latin typeface="Arial"/>
              <a:sym typeface="Arial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782062-F682-C535-8632-62F8E2267DB4}"/>
              </a:ext>
            </a:extLst>
          </p:cNvPr>
          <p:cNvSpPr/>
          <p:nvPr/>
        </p:nvSpPr>
        <p:spPr bwMode="gray">
          <a:xfrm>
            <a:off x="7891997" y="5118420"/>
            <a:ext cx="2097714" cy="584776"/>
          </a:xfrm>
          <a:prstGeom prst="rect">
            <a:avLst/>
          </a:prstGeom>
          <a:solidFill>
            <a:srgbClr val="33A1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rgbClr val="000000"/>
              </a:buClr>
            </a:pPr>
            <a:r>
              <a:rPr lang="en-US" sz="800" kern="0" dirty="0">
                <a:solidFill>
                  <a:srgbClr val="F4FFFE"/>
                </a:solidFill>
                <a:latin typeface="Arial"/>
                <a:sym typeface="Arial"/>
              </a:rPr>
              <a:t>If only Excel had this translation functionality too!</a:t>
            </a:r>
            <a:endParaRPr lang="en-ZA" sz="800" kern="0" dirty="0" err="1">
              <a:solidFill>
                <a:srgbClr val="F4FFFE"/>
              </a:solidFill>
              <a:latin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6609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1351D9-A75A-5AD3-29BE-FE03D9868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18">
            <a:extLst>
              <a:ext uri="{FF2B5EF4-FFF2-40B4-BE49-F238E27FC236}">
                <a16:creationId xmlns:a16="http://schemas.microsoft.com/office/drawing/2014/main" id="{CAEDC798-B879-6723-3D1A-99CDA4FF1CB6}"/>
              </a:ext>
            </a:extLst>
          </p:cNvPr>
          <p:cNvSpPr/>
          <p:nvPr/>
        </p:nvSpPr>
        <p:spPr>
          <a:xfrm>
            <a:off x="703849" y="2197100"/>
            <a:ext cx="10784303" cy="594655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21769F-0618-D78B-DE92-F149F4F0D96C}"/>
              </a:ext>
            </a:extLst>
          </p:cNvPr>
          <p:cNvSpPr txBox="1"/>
          <p:nvPr/>
        </p:nvSpPr>
        <p:spPr>
          <a:xfrm>
            <a:off x="2747898" y="2272640"/>
            <a:ext cx="669620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KeySuite AI</a:t>
            </a:r>
          </a:p>
        </p:txBody>
      </p:sp>
      <p:sp>
        <p:nvSpPr>
          <p:cNvPr id="18" name="Graphic 18">
            <a:extLst>
              <a:ext uri="{FF2B5EF4-FFF2-40B4-BE49-F238E27FC236}">
                <a16:creationId xmlns:a16="http://schemas.microsoft.com/office/drawing/2014/main" id="{ED2F07F5-3E4E-714C-2AB4-8FE69CB24BC7}"/>
              </a:ext>
            </a:extLst>
          </p:cNvPr>
          <p:cNvSpPr/>
          <p:nvPr/>
        </p:nvSpPr>
        <p:spPr>
          <a:xfrm>
            <a:off x="4377894" y="3105152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8" name="Graphic 18">
            <a:extLst>
              <a:ext uri="{FF2B5EF4-FFF2-40B4-BE49-F238E27FC236}">
                <a16:creationId xmlns:a16="http://schemas.microsoft.com/office/drawing/2014/main" id="{ECD06E44-C802-A277-6E6B-FBD3E5661BBA}"/>
              </a:ext>
            </a:extLst>
          </p:cNvPr>
          <p:cNvSpPr/>
          <p:nvPr/>
        </p:nvSpPr>
        <p:spPr>
          <a:xfrm>
            <a:off x="8027165" y="3105152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3" name="Graphic 18">
            <a:extLst>
              <a:ext uri="{FF2B5EF4-FFF2-40B4-BE49-F238E27FC236}">
                <a16:creationId xmlns:a16="http://schemas.microsoft.com/office/drawing/2014/main" id="{E8D1DF99-6601-7FC7-9767-8A6B80E74D0E}"/>
              </a:ext>
            </a:extLst>
          </p:cNvPr>
          <p:cNvSpPr/>
          <p:nvPr/>
        </p:nvSpPr>
        <p:spPr>
          <a:xfrm>
            <a:off x="728624" y="2984500"/>
            <a:ext cx="3436211" cy="1090610"/>
          </a:xfrm>
          <a:prstGeom prst="roundRect">
            <a:avLst>
              <a:gd name="adj" fmla="val 8120"/>
            </a:avLst>
          </a:prstGeom>
          <a:solidFill>
            <a:srgbClr val="F7A42B"/>
          </a:solidFill>
          <a:ln w="19050" cap="flat">
            <a:solidFill>
              <a:schemeClr val="bg1"/>
            </a:solidFill>
            <a:prstDash val="solid"/>
            <a:miter/>
          </a:ln>
          <a:effectLst>
            <a:outerShdw blurRad="635000" dist="457200" dir="6300000" sx="84000" sy="84000" algn="ctr" rotWithShape="0">
              <a:srgbClr val="000000">
                <a:alpha val="42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4261E8-B7A7-0191-851E-05008607B6FE}"/>
              </a:ext>
            </a:extLst>
          </p:cNvPr>
          <p:cNvSpPr txBox="1"/>
          <p:nvPr/>
        </p:nvSpPr>
        <p:spPr>
          <a:xfrm>
            <a:off x="1892070" y="932782"/>
            <a:ext cx="840786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chemeClr val="bg1"/>
                </a:solidFill>
              </a:rPr>
              <a:t>This document will step through some of the key features in </a:t>
            </a:r>
            <a:r>
              <a:rPr lang="en-GB" sz="2300" dirty="0" err="1">
                <a:solidFill>
                  <a:schemeClr val="bg1"/>
                </a:solidFill>
              </a:rPr>
              <a:t>KeySuite</a:t>
            </a:r>
            <a:r>
              <a:rPr lang="en-GB" sz="2300" dirty="0">
                <a:solidFill>
                  <a:schemeClr val="bg1"/>
                </a:solidFill>
              </a:rPr>
              <a:t> for PowerPoint </a:t>
            </a: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73C32AAE-F1D2-2F24-EF11-6D54090048CC}"/>
              </a:ext>
            </a:extLst>
          </p:cNvPr>
          <p:cNvSpPr/>
          <p:nvPr/>
        </p:nvSpPr>
        <p:spPr>
          <a:xfrm rot="5400000">
            <a:off x="5907371" y="1696027"/>
            <a:ext cx="377259" cy="468531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D4DDC5-765D-39D8-E533-B3B6F1EB7698}"/>
              </a:ext>
            </a:extLst>
          </p:cNvPr>
          <p:cNvSpPr txBox="1"/>
          <p:nvPr/>
        </p:nvSpPr>
        <p:spPr>
          <a:xfrm>
            <a:off x="4377893" y="3373377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Arrange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F5A8D3-4AB0-87D3-6516-4E09179C3537}"/>
              </a:ext>
            </a:extLst>
          </p:cNvPr>
          <p:cNvSpPr txBox="1"/>
          <p:nvPr/>
        </p:nvSpPr>
        <p:spPr>
          <a:xfrm>
            <a:off x="728623" y="3246765"/>
            <a:ext cx="3436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80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Align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5735D3-4E5F-C390-B367-16A93F2C0A10}"/>
              </a:ext>
            </a:extLst>
          </p:cNvPr>
          <p:cNvSpPr txBox="1"/>
          <p:nvPr/>
        </p:nvSpPr>
        <p:spPr>
          <a:xfrm>
            <a:off x="8027164" y="3373377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Adjust</a:t>
            </a:r>
          </a:p>
        </p:txBody>
      </p:sp>
      <p:sp>
        <p:nvSpPr>
          <p:cNvPr id="16" name="Graphic 18">
            <a:extLst>
              <a:ext uri="{FF2B5EF4-FFF2-40B4-BE49-F238E27FC236}">
                <a16:creationId xmlns:a16="http://schemas.microsoft.com/office/drawing/2014/main" id="{C3B9A458-1046-D520-2296-F2F88195E23D}"/>
              </a:ext>
            </a:extLst>
          </p:cNvPr>
          <p:cNvSpPr/>
          <p:nvPr/>
        </p:nvSpPr>
        <p:spPr>
          <a:xfrm>
            <a:off x="728624" y="4267200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7" name="Graphic 18">
            <a:extLst>
              <a:ext uri="{FF2B5EF4-FFF2-40B4-BE49-F238E27FC236}">
                <a16:creationId xmlns:a16="http://schemas.microsoft.com/office/drawing/2014/main" id="{B0E6FCCA-F7A6-AFD1-159C-98BE218859D0}"/>
              </a:ext>
            </a:extLst>
          </p:cNvPr>
          <p:cNvSpPr/>
          <p:nvPr/>
        </p:nvSpPr>
        <p:spPr>
          <a:xfrm>
            <a:off x="8027165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34EA61-503B-8F69-AAA3-42F34F70233E}"/>
              </a:ext>
            </a:extLst>
          </p:cNvPr>
          <p:cNvSpPr txBox="1"/>
          <p:nvPr/>
        </p:nvSpPr>
        <p:spPr>
          <a:xfrm>
            <a:off x="728623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Shapes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BDC7EF-813A-55E7-D349-893C48C1111A}"/>
              </a:ext>
            </a:extLst>
          </p:cNvPr>
          <p:cNvSpPr txBox="1"/>
          <p:nvPr/>
        </p:nvSpPr>
        <p:spPr>
          <a:xfrm>
            <a:off x="8027164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Structure</a:t>
            </a:r>
          </a:p>
        </p:txBody>
      </p:sp>
      <p:sp>
        <p:nvSpPr>
          <p:cNvPr id="22" name="Graphic 18">
            <a:extLst>
              <a:ext uri="{FF2B5EF4-FFF2-40B4-BE49-F238E27FC236}">
                <a16:creationId xmlns:a16="http://schemas.microsoft.com/office/drawing/2014/main" id="{992D4CDE-81BB-F830-6F63-C22145C8F447}"/>
              </a:ext>
            </a:extLst>
          </p:cNvPr>
          <p:cNvSpPr/>
          <p:nvPr/>
        </p:nvSpPr>
        <p:spPr>
          <a:xfrm>
            <a:off x="4377894" y="4254935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4E273DC-CA89-091A-77BA-8B18E7067964}"/>
              </a:ext>
            </a:extLst>
          </p:cNvPr>
          <p:cNvSpPr txBox="1"/>
          <p:nvPr/>
        </p:nvSpPr>
        <p:spPr>
          <a:xfrm>
            <a:off x="4377893" y="4523160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Blanking</a:t>
            </a:r>
          </a:p>
        </p:txBody>
      </p:sp>
      <p:sp>
        <p:nvSpPr>
          <p:cNvPr id="24" name="Graphic 18">
            <a:extLst>
              <a:ext uri="{FF2B5EF4-FFF2-40B4-BE49-F238E27FC236}">
                <a16:creationId xmlns:a16="http://schemas.microsoft.com/office/drawing/2014/main" id="{0281FB9F-82F8-42FF-7CBF-0D0601982B04}"/>
              </a:ext>
            </a:extLst>
          </p:cNvPr>
          <p:cNvSpPr/>
          <p:nvPr/>
        </p:nvSpPr>
        <p:spPr>
          <a:xfrm>
            <a:off x="728624" y="5410200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8" name="Graphic 18">
            <a:extLst>
              <a:ext uri="{FF2B5EF4-FFF2-40B4-BE49-F238E27FC236}">
                <a16:creationId xmlns:a16="http://schemas.microsoft.com/office/drawing/2014/main" id="{D0501800-EA59-F454-7DFB-819CE4023563}"/>
              </a:ext>
            </a:extLst>
          </p:cNvPr>
          <p:cNvSpPr/>
          <p:nvPr/>
        </p:nvSpPr>
        <p:spPr>
          <a:xfrm>
            <a:off x="8027165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F0312E0-37CA-5799-5E55-C245055E5F61}"/>
              </a:ext>
            </a:extLst>
          </p:cNvPr>
          <p:cNvSpPr txBox="1"/>
          <p:nvPr/>
        </p:nvSpPr>
        <p:spPr>
          <a:xfrm>
            <a:off x="728623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Tables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D40BC21-BE58-5053-3427-9268FEB4176B}"/>
              </a:ext>
            </a:extLst>
          </p:cNvPr>
          <p:cNvSpPr txBox="1"/>
          <p:nvPr/>
        </p:nvSpPr>
        <p:spPr>
          <a:xfrm>
            <a:off x="8027164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View</a:t>
            </a:r>
          </a:p>
        </p:txBody>
      </p:sp>
      <p:sp>
        <p:nvSpPr>
          <p:cNvPr id="41" name="Graphic 18">
            <a:extLst>
              <a:ext uri="{FF2B5EF4-FFF2-40B4-BE49-F238E27FC236}">
                <a16:creationId xmlns:a16="http://schemas.microsoft.com/office/drawing/2014/main" id="{048D1E8C-EF71-93A7-407F-6F6247CC5389}"/>
              </a:ext>
            </a:extLst>
          </p:cNvPr>
          <p:cNvSpPr/>
          <p:nvPr/>
        </p:nvSpPr>
        <p:spPr>
          <a:xfrm>
            <a:off x="4377894" y="5404718"/>
            <a:ext cx="3436211" cy="957696"/>
          </a:xfrm>
          <a:prstGeom prst="roundRect">
            <a:avLst>
              <a:gd name="adj" fmla="val 8120"/>
            </a:avLst>
          </a:prstGeom>
          <a:solidFill>
            <a:schemeClr val="bg1"/>
          </a:solidFill>
          <a:ln w="19050" cap="flat">
            <a:noFill/>
            <a:prstDash val="solid"/>
            <a:miter/>
          </a:ln>
          <a:effectLst>
            <a:outerShdw blurRad="635000" dist="457200" dir="6300000" sx="84000" sy="84000" algn="t" rotWithShape="0">
              <a:prstClr val="black">
                <a:alpha val="42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B3B7475-CE72-8AE8-CE40-0872574D812C}"/>
              </a:ext>
            </a:extLst>
          </p:cNvPr>
          <p:cNvSpPr txBox="1"/>
          <p:nvPr/>
        </p:nvSpPr>
        <p:spPr>
          <a:xfrm>
            <a:off x="4377893" y="5672943"/>
            <a:ext cx="34362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2300" dirty="0">
                <a:solidFill>
                  <a:srgbClr val="0A1A4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Slides</a:t>
            </a:r>
          </a:p>
        </p:txBody>
      </p:sp>
    </p:spTree>
    <p:extLst>
      <p:ext uri="{BB962C8B-B14F-4D97-AF65-F5344CB8AC3E}">
        <p14:creationId xmlns:p14="http://schemas.microsoft.com/office/powerpoint/2010/main" val="1137321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4A86D6-F800-D18B-AAF7-461716E76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16FB2C3-C8E1-9F28-C529-70F712E2D1A6}"/>
              </a:ext>
            </a:extLst>
          </p:cNvPr>
          <p:cNvSpPr txBox="1"/>
          <p:nvPr/>
        </p:nvSpPr>
        <p:spPr>
          <a:xfrm>
            <a:off x="922449" y="799960"/>
            <a:ext cx="5326679" cy="7073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4400" b="1" dirty="0">
                <a:solidFill>
                  <a:srgbClr val="101943"/>
                </a:solidFill>
                <a:latin typeface="+mj-lt"/>
                <a:ea typeface="Roboto Light" panose="02000000000000000000" pitchFamily="2" charset="0"/>
                <a:cs typeface="Poppins" panose="00000500000000000000" pitchFamily="2" charset="0"/>
              </a:rPr>
              <a:t>Example Tutorial</a:t>
            </a:r>
            <a:endParaRPr lang="en-US" sz="4400" b="1" dirty="0">
              <a:solidFill>
                <a:srgbClr val="101943"/>
              </a:solidFill>
              <a:latin typeface="+mj-lt"/>
              <a:ea typeface="Roboto Light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293E3E-6CBE-B08A-8B6A-A9382D885951}"/>
              </a:ext>
            </a:extLst>
          </p:cNvPr>
          <p:cNvSpPr txBox="1"/>
          <p:nvPr/>
        </p:nvSpPr>
        <p:spPr>
          <a:xfrm>
            <a:off x="6439077" y="770891"/>
            <a:ext cx="3745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Aft>
                <a:spcPts val="6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800"/>
              </a:spcAft>
            </a:pPr>
            <a:r>
              <a:rPr lang="en-GB" sz="1800" b="1" dirty="0">
                <a:solidFill>
                  <a:schemeClr val="accent2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Quickly align shapes left, center and right!</a:t>
            </a:r>
            <a:endParaRPr lang="en-ID" sz="1800" b="1" dirty="0">
              <a:solidFill>
                <a:schemeClr val="accent2"/>
              </a:solidFill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138A143-9C4B-E0D0-DCD7-15737AC0CB83}"/>
              </a:ext>
            </a:extLst>
          </p:cNvPr>
          <p:cNvGrpSpPr/>
          <p:nvPr/>
        </p:nvGrpSpPr>
        <p:grpSpPr>
          <a:xfrm>
            <a:off x="5960656" y="1766890"/>
            <a:ext cx="270688" cy="270308"/>
            <a:chOff x="4736323" y="2706688"/>
            <a:chExt cx="270688" cy="270308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BBEE1C40-9AF3-8D43-49AC-F946BC49BD33}"/>
                </a:ext>
              </a:extLst>
            </p:cNvPr>
            <p:cNvSpPr/>
            <p:nvPr/>
          </p:nvSpPr>
          <p:spPr>
            <a:xfrm>
              <a:off x="4784742" y="2755040"/>
              <a:ext cx="173850" cy="173604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8900000" scaled="1"/>
            </a:gradFill>
            <a:ln w="19050" cap="flat">
              <a:noFill/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E115D8A9-D68B-C36D-29E9-EA8CB368E65E}"/>
                </a:ext>
              </a:extLst>
            </p:cNvPr>
            <p:cNvSpPr/>
            <p:nvPr/>
          </p:nvSpPr>
          <p:spPr>
            <a:xfrm>
              <a:off x="4736323" y="2706688"/>
              <a:ext cx="270688" cy="270308"/>
            </a:xfrm>
            <a:prstGeom prst="ellipse">
              <a:avLst/>
            </a:prstGeom>
            <a:noFill/>
            <a:ln w="19050" cap="flat">
              <a:solidFill>
                <a:srgbClr val="F7A42B"/>
              </a:solidFill>
              <a:prstDash val="solid"/>
              <a:miter/>
            </a:ln>
            <a:effectLst>
              <a:outerShdw blurRad="584200" dist="457200" dir="5400000" algn="t" rotWithShape="0">
                <a:prstClr val="black">
                  <a:alpha val="1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9AD0821-2290-A77F-C055-659959E3999E}"/>
              </a:ext>
            </a:extLst>
          </p:cNvPr>
          <p:cNvGrpSpPr/>
          <p:nvPr/>
        </p:nvGrpSpPr>
        <p:grpSpPr>
          <a:xfrm>
            <a:off x="2324573" y="1766890"/>
            <a:ext cx="7542855" cy="270308"/>
            <a:chOff x="2350962" y="1766890"/>
            <a:chExt cx="7542855" cy="27030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A4D9A2C-46BF-B0D0-6348-820166371006}"/>
                </a:ext>
              </a:extLst>
            </p:cNvPr>
            <p:cNvGrpSpPr/>
            <p:nvPr/>
          </p:nvGrpSpPr>
          <p:grpSpPr>
            <a:xfrm>
              <a:off x="2350962" y="1766890"/>
              <a:ext cx="270688" cy="270308"/>
              <a:chOff x="2123262" y="2706688"/>
              <a:chExt cx="270688" cy="270308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8E3E7082-C8B8-1F57-30D1-7D38C4D60169}"/>
                  </a:ext>
                </a:extLst>
              </p:cNvPr>
              <p:cNvSpPr/>
              <p:nvPr/>
            </p:nvSpPr>
            <p:spPr>
              <a:xfrm>
                <a:off x="2171681" y="2755040"/>
                <a:ext cx="173850" cy="173604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18900000" scaled="1"/>
              </a:gradFill>
              <a:ln w="19050" cap="flat">
                <a:noFill/>
                <a:prstDash val="solid"/>
                <a:miter/>
              </a:ln>
              <a:effectLst>
                <a:outerShdw blurRad="584200" dist="4572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92CA1839-4921-4F50-C860-72D49D187200}"/>
                  </a:ext>
                </a:extLst>
              </p:cNvPr>
              <p:cNvSpPr/>
              <p:nvPr/>
            </p:nvSpPr>
            <p:spPr>
              <a:xfrm>
                <a:off x="2123262" y="2706688"/>
                <a:ext cx="270688" cy="270308"/>
              </a:xfrm>
              <a:prstGeom prst="ellipse">
                <a:avLst/>
              </a:prstGeom>
              <a:noFill/>
              <a:ln w="19050" cap="flat">
                <a:solidFill>
                  <a:srgbClr val="F7A42B"/>
                </a:solidFill>
                <a:prstDash val="solid"/>
                <a:miter/>
              </a:ln>
              <a:effectLst>
                <a:outerShdw blurRad="584200" dist="4572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EE93F9F-F5D5-9E6B-D3EA-BB55228A1E22}"/>
                </a:ext>
              </a:extLst>
            </p:cNvPr>
            <p:cNvGrpSpPr/>
            <p:nvPr/>
          </p:nvGrpSpPr>
          <p:grpSpPr>
            <a:xfrm>
              <a:off x="9623129" y="1766890"/>
              <a:ext cx="270688" cy="270308"/>
              <a:chOff x="7349384" y="2706688"/>
              <a:chExt cx="270688" cy="270308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E4FFAC80-6715-461E-AF8F-C4BF09D89739}"/>
                  </a:ext>
                </a:extLst>
              </p:cNvPr>
              <p:cNvSpPr/>
              <p:nvPr/>
            </p:nvSpPr>
            <p:spPr>
              <a:xfrm>
                <a:off x="7397803" y="2755040"/>
                <a:ext cx="173850" cy="173604"/>
              </a:xfrm>
              <a:prstGeom prst="ellipse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18900000" scaled="1"/>
              </a:gradFill>
              <a:ln w="19050" cap="flat">
                <a:noFill/>
                <a:prstDash val="solid"/>
                <a:miter/>
              </a:ln>
              <a:effectLst>
                <a:outerShdw blurRad="584200" dist="4572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>
                  <a:solidFill>
                    <a:srgbClr val="F7A42B"/>
                  </a:solidFill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4422DD13-ECF1-FAD1-35DA-9399FD097709}"/>
                  </a:ext>
                </a:extLst>
              </p:cNvPr>
              <p:cNvSpPr/>
              <p:nvPr/>
            </p:nvSpPr>
            <p:spPr>
              <a:xfrm>
                <a:off x="7349384" y="2706688"/>
                <a:ext cx="270688" cy="270308"/>
              </a:xfrm>
              <a:prstGeom prst="ellipse">
                <a:avLst/>
              </a:prstGeom>
              <a:noFill/>
              <a:ln w="19050" cap="flat">
                <a:solidFill>
                  <a:srgbClr val="F7A42B"/>
                </a:solidFill>
                <a:prstDash val="solid"/>
                <a:miter/>
              </a:ln>
              <a:effectLst>
                <a:outerShdw blurRad="584200" dist="457200" dir="5400000" algn="t" rotWithShape="0">
                  <a:prstClr val="black">
                    <a:alpha val="12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>
                  <a:solidFill>
                    <a:srgbClr val="F7A42B"/>
                  </a:solidFill>
                </a:endParaRPr>
              </a:p>
            </p:txBody>
          </p:sp>
        </p:grp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4514E34-DD2F-F3C2-C63F-0C9C41362055}"/>
              </a:ext>
            </a:extLst>
          </p:cNvPr>
          <p:cNvGrpSpPr/>
          <p:nvPr/>
        </p:nvGrpSpPr>
        <p:grpSpPr>
          <a:xfrm>
            <a:off x="-334739" y="1903016"/>
            <a:ext cx="12861479" cy="0"/>
            <a:chOff x="-277589" y="1903016"/>
            <a:chExt cx="12861479" cy="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640F731F-7DE0-280A-F031-A9B71D5AE093}"/>
                </a:ext>
              </a:extLst>
            </p:cNvPr>
            <p:cNvCxnSpPr>
              <a:cxnSpLocks/>
            </p:cNvCxnSpPr>
            <p:nvPr/>
          </p:nvCxnSpPr>
          <p:spPr>
            <a:xfrm>
              <a:off x="-277589" y="1903016"/>
              <a:ext cx="2503784" cy="0"/>
            </a:xfrm>
            <a:prstGeom prst="line">
              <a:avLst/>
            </a:prstGeom>
            <a:ln w="19050">
              <a:solidFill>
                <a:srgbClr val="0A1A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C208B1D6-D298-E087-00A9-210924EA664D}"/>
                </a:ext>
              </a:extLst>
            </p:cNvPr>
            <p:cNvCxnSpPr>
              <a:cxnSpLocks/>
            </p:cNvCxnSpPr>
            <p:nvPr/>
          </p:nvCxnSpPr>
          <p:spPr>
            <a:xfrm>
              <a:off x="10080106" y="1903016"/>
              <a:ext cx="2503784" cy="0"/>
            </a:xfrm>
            <a:prstGeom prst="line">
              <a:avLst/>
            </a:prstGeom>
            <a:ln w="19050">
              <a:solidFill>
                <a:srgbClr val="0A1A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054FC2F7-956F-4AF3-564B-29CE3E301781}"/>
              </a:ext>
            </a:extLst>
          </p:cNvPr>
          <p:cNvSpPr/>
          <p:nvPr/>
        </p:nvSpPr>
        <p:spPr>
          <a:xfrm>
            <a:off x="10398125" y="837964"/>
            <a:ext cx="1793875" cy="512184"/>
          </a:xfrm>
          <a:prstGeom prst="rect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    ALIGN</a:t>
            </a:r>
          </a:p>
        </p:txBody>
      </p:sp>
      <p:sp>
        <p:nvSpPr>
          <p:cNvPr id="3" name="Arrow: Chevron 2">
            <a:extLst>
              <a:ext uri="{FF2B5EF4-FFF2-40B4-BE49-F238E27FC236}">
                <a16:creationId xmlns:a16="http://schemas.microsoft.com/office/drawing/2014/main" id="{F2D86429-F576-283D-FFDB-24B8A74351BD}"/>
              </a:ext>
            </a:extLst>
          </p:cNvPr>
          <p:cNvSpPr/>
          <p:nvPr/>
        </p:nvSpPr>
        <p:spPr>
          <a:xfrm>
            <a:off x="2453483" y="4394032"/>
            <a:ext cx="241017" cy="337765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A1A44"/>
                </a:solidFill>
              </a:rPr>
              <a:t>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4CBAB59-1C09-924B-6945-FF53A4C2DEBA}"/>
              </a:ext>
            </a:extLst>
          </p:cNvPr>
          <p:cNvGrpSpPr/>
          <p:nvPr/>
        </p:nvGrpSpPr>
        <p:grpSpPr>
          <a:xfrm>
            <a:off x="1049179" y="2217702"/>
            <a:ext cx="2781355" cy="941516"/>
            <a:chOff x="1455577" y="2446302"/>
            <a:chExt cx="2781355" cy="941516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3EA0E401-5F06-3197-551D-900444D49379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86B23B3-2E94-85AE-E2BB-B89ED881B133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</a:pP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Align these shapes to the left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C36B4ED8-A3A0-A1A2-D90E-44EEC9F853A0}"/>
              </a:ext>
            </a:extLst>
          </p:cNvPr>
          <p:cNvSpPr/>
          <p:nvPr/>
        </p:nvSpPr>
        <p:spPr bwMode="gray">
          <a:xfrm>
            <a:off x="1025234" y="6327441"/>
            <a:ext cx="2781355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Hint: select the shapes, then type alt, c, a, l [for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a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lign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l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eft]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4CBAAE4-2251-58A5-1711-ABB011E2A135}"/>
              </a:ext>
            </a:extLst>
          </p:cNvPr>
          <p:cNvSpPr/>
          <p:nvPr/>
        </p:nvSpPr>
        <p:spPr bwMode="gray">
          <a:xfrm>
            <a:off x="1170619" y="3406491"/>
            <a:ext cx="919574" cy="584776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7D8439E-D9BB-56E3-AB1F-8098E8F3639E}"/>
              </a:ext>
            </a:extLst>
          </p:cNvPr>
          <p:cNvSpPr/>
          <p:nvPr/>
        </p:nvSpPr>
        <p:spPr bwMode="gray">
          <a:xfrm>
            <a:off x="1496155" y="4213801"/>
            <a:ext cx="688338" cy="629288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62A1CAF-6BCB-FC03-F151-DED4BAD96595}"/>
              </a:ext>
            </a:extLst>
          </p:cNvPr>
          <p:cNvSpPr/>
          <p:nvPr/>
        </p:nvSpPr>
        <p:spPr bwMode="gray">
          <a:xfrm>
            <a:off x="1170619" y="5118420"/>
            <a:ext cx="776880" cy="584776"/>
          </a:xfrm>
          <a:prstGeom prst="rect">
            <a:avLst/>
          </a:prstGeom>
          <a:solidFill>
            <a:srgbClr val="33A1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4B6A92A-6EF1-59D6-741D-6F4FC65C487A}"/>
              </a:ext>
            </a:extLst>
          </p:cNvPr>
          <p:cNvSpPr/>
          <p:nvPr/>
        </p:nvSpPr>
        <p:spPr bwMode="gray">
          <a:xfrm>
            <a:off x="2922954" y="3406491"/>
            <a:ext cx="919574" cy="584776"/>
          </a:xfrm>
          <a:prstGeom prst="rect">
            <a:avLst/>
          </a:prstGeom>
          <a:solidFill>
            <a:srgbClr val="0A1A44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B9C21E9-4B40-F887-CD39-B6E1C2D8A4F3}"/>
              </a:ext>
            </a:extLst>
          </p:cNvPr>
          <p:cNvSpPr/>
          <p:nvPr/>
        </p:nvSpPr>
        <p:spPr bwMode="gray">
          <a:xfrm>
            <a:off x="2922954" y="4213801"/>
            <a:ext cx="688338" cy="629288"/>
          </a:xfrm>
          <a:prstGeom prst="rect">
            <a:avLst/>
          </a:prstGeom>
          <a:solidFill>
            <a:srgbClr val="F7A42B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662E2E5-8143-E855-09BC-F6FD721D2173}"/>
              </a:ext>
            </a:extLst>
          </p:cNvPr>
          <p:cNvSpPr/>
          <p:nvPr/>
        </p:nvSpPr>
        <p:spPr bwMode="gray">
          <a:xfrm>
            <a:off x="2922954" y="5118420"/>
            <a:ext cx="776880" cy="584776"/>
          </a:xfrm>
          <a:prstGeom prst="rect">
            <a:avLst/>
          </a:prstGeom>
          <a:solidFill>
            <a:srgbClr val="33A199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DEFE61D-2EB3-36D2-FE6B-6C0D75B5236E}"/>
              </a:ext>
            </a:extLst>
          </p:cNvPr>
          <p:cNvGrpSpPr/>
          <p:nvPr/>
        </p:nvGrpSpPr>
        <p:grpSpPr>
          <a:xfrm>
            <a:off x="4705323" y="2217702"/>
            <a:ext cx="2781355" cy="941516"/>
            <a:chOff x="1455577" y="2446302"/>
            <a:chExt cx="2781355" cy="94151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A07BB34E-381C-0B82-C828-0459380FE2F0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B04964D-C946-1AAA-57EC-27982C261507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</a:pP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Align these shapes to the center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4C5A4C68-3843-0F4C-2121-AB0413E2E892}"/>
              </a:ext>
            </a:extLst>
          </p:cNvPr>
          <p:cNvSpPr/>
          <p:nvPr/>
        </p:nvSpPr>
        <p:spPr bwMode="gray">
          <a:xfrm>
            <a:off x="4705323" y="6327441"/>
            <a:ext cx="2781355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Hint: select the shapes, then type alt, c, a, c [for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a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lign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c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enter]</a:t>
            </a:r>
          </a:p>
        </p:txBody>
      </p:sp>
      <p:sp>
        <p:nvSpPr>
          <p:cNvPr id="47" name="Arrow: Chevron 46">
            <a:extLst>
              <a:ext uri="{FF2B5EF4-FFF2-40B4-BE49-F238E27FC236}">
                <a16:creationId xmlns:a16="http://schemas.microsoft.com/office/drawing/2014/main" id="{7E478BFF-4494-3E83-22E3-C7D122AA3015}"/>
              </a:ext>
            </a:extLst>
          </p:cNvPr>
          <p:cNvSpPr/>
          <p:nvPr/>
        </p:nvSpPr>
        <p:spPr>
          <a:xfrm>
            <a:off x="6153275" y="4394032"/>
            <a:ext cx="241017" cy="337765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A1A44"/>
                </a:solidFill>
              </a:rPr>
              <a:t>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D4DF4A4-CFC3-3903-6629-4981996C51DB}"/>
              </a:ext>
            </a:extLst>
          </p:cNvPr>
          <p:cNvSpPr/>
          <p:nvPr/>
        </p:nvSpPr>
        <p:spPr bwMode="gray">
          <a:xfrm>
            <a:off x="4870411" y="3406491"/>
            <a:ext cx="919574" cy="584776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3DF013B-C275-0AF4-6AD4-C494B08172E4}"/>
              </a:ext>
            </a:extLst>
          </p:cNvPr>
          <p:cNvSpPr/>
          <p:nvPr/>
        </p:nvSpPr>
        <p:spPr bwMode="gray">
          <a:xfrm>
            <a:off x="5195947" y="4213801"/>
            <a:ext cx="688338" cy="629288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4061BDE-D690-B7A3-2AEC-283C7C756CA4}"/>
              </a:ext>
            </a:extLst>
          </p:cNvPr>
          <p:cNvSpPr/>
          <p:nvPr/>
        </p:nvSpPr>
        <p:spPr bwMode="gray">
          <a:xfrm>
            <a:off x="4870411" y="5118420"/>
            <a:ext cx="776880" cy="584776"/>
          </a:xfrm>
          <a:prstGeom prst="rect">
            <a:avLst/>
          </a:prstGeom>
          <a:solidFill>
            <a:srgbClr val="33A1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B731D4D-69B3-8425-2406-CFA885F46EE5}"/>
              </a:ext>
            </a:extLst>
          </p:cNvPr>
          <p:cNvSpPr/>
          <p:nvPr/>
        </p:nvSpPr>
        <p:spPr bwMode="gray">
          <a:xfrm>
            <a:off x="6478355" y="3406491"/>
            <a:ext cx="919574" cy="584776"/>
          </a:xfrm>
          <a:prstGeom prst="rect">
            <a:avLst/>
          </a:prstGeom>
          <a:solidFill>
            <a:srgbClr val="0A1A44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C9C06A4-C9A8-8E5D-C2C9-3926AA359A3C}"/>
              </a:ext>
            </a:extLst>
          </p:cNvPr>
          <p:cNvSpPr/>
          <p:nvPr/>
        </p:nvSpPr>
        <p:spPr bwMode="gray">
          <a:xfrm>
            <a:off x="6590031" y="4213801"/>
            <a:ext cx="688338" cy="629288"/>
          </a:xfrm>
          <a:prstGeom prst="rect">
            <a:avLst/>
          </a:prstGeom>
          <a:solidFill>
            <a:srgbClr val="F7A42B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4CB502A-84DA-3D13-4352-408371748FC0}"/>
              </a:ext>
            </a:extLst>
          </p:cNvPr>
          <p:cNvSpPr/>
          <p:nvPr/>
        </p:nvSpPr>
        <p:spPr bwMode="gray">
          <a:xfrm>
            <a:off x="6545760" y="5118420"/>
            <a:ext cx="776880" cy="584776"/>
          </a:xfrm>
          <a:prstGeom prst="rect">
            <a:avLst/>
          </a:prstGeom>
          <a:solidFill>
            <a:srgbClr val="33A199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797BDA7-9974-5F88-95BA-C8CA5E2E2B1B}"/>
              </a:ext>
            </a:extLst>
          </p:cNvPr>
          <p:cNvGrpSpPr/>
          <p:nvPr/>
        </p:nvGrpSpPr>
        <p:grpSpPr>
          <a:xfrm>
            <a:off x="8362807" y="2217702"/>
            <a:ext cx="2781355" cy="941516"/>
            <a:chOff x="1455577" y="2446302"/>
            <a:chExt cx="2781355" cy="941516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7653E230-41AB-EB58-CBD4-92AD7D05DE58}"/>
                </a:ext>
              </a:extLst>
            </p:cNvPr>
            <p:cNvSpPr/>
            <p:nvPr/>
          </p:nvSpPr>
          <p:spPr>
            <a:xfrm>
              <a:off x="1455577" y="2446302"/>
              <a:ext cx="2781355" cy="941516"/>
            </a:xfrm>
            <a:prstGeom prst="roundRect">
              <a:avLst>
                <a:gd name="adj" fmla="val 10655"/>
              </a:avLst>
            </a:prstGeom>
            <a:solidFill>
              <a:schemeClr val="bg1"/>
            </a:solidFill>
            <a:ln w="19050" cap="flat">
              <a:noFill/>
              <a:prstDash val="solid"/>
              <a:miter/>
            </a:ln>
            <a:effectLst>
              <a:outerShdw blurRad="457200" dist="152400" dir="6300000" sx="78000" sy="78000" algn="t" rotWithShape="0">
                <a:prstClr val="black">
                  <a:alpha val="42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EC30515-7005-F4BF-305E-2BF05F1F4E7F}"/>
                </a:ext>
              </a:extLst>
            </p:cNvPr>
            <p:cNvSpPr txBox="1"/>
            <p:nvPr/>
          </p:nvSpPr>
          <p:spPr>
            <a:xfrm>
              <a:off x="1455577" y="2659042"/>
              <a:ext cx="27813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Aft>
                  <a:spcPts val="600"/>
                </a:spcAft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600"/>
                </a:spcBef>
                <a:spcAft>
                  <a:spcPts val="800"/>
                </a:spcAft>
              </a:pPr>
              <a:r>
                <a:rPr lang="en-GB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Align these shapes to the right</a:t>
              </a: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0244BD86-A657-693F-636B-27515EED6501}"/>
              </a:ext>
            </a:extLst>
          </p:cNvPr>
          <p:cNvSpPr/>
          <p:nvPr/>
        </p:nvSpPr>
        <p:spPr bwMode="gray">
          <a:xfrm>
            <a:off x="8359057" y="6327441"/>
            <a:ext cx="2781355" cy="2042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Hint: select the shapes, then type alt, c, a, l [for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a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lign </a:t>
            </a:r>
            <a:r>
              <a:rPr kumimoji="0" lang="en-GB" sz="7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r</a:t>
            </a:r>
            <a:r>
              <a: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ight]</a:t>
            </a:r>
          </a:p>
        </p:txBody>
      </p:sp>
      <p:sp>
        <p:nvSpPr>
          <p:cNvPr id="59" name="Arrow: Chevron 58">
            <a:extLst>
              <a:ext uri="{FF2B5EF4-FFF2-40B4-BE49-F238E27FC236}">
                <a16:creationId xmlns:a16="http://schemas.microsoft.com/office/drawing/2014/main" id="{BF328E85-BFDF-49DB-F62B-6557820EB35E}"/>
              </a:ext>
            </a:extLst>
          </p:cNvPr>
          <p:cNvSpPr/>
          <p:nvPr/>
        </p:nvSpPr>
        <p:spPr>
          <a:xfrm>
            <a:off x="9851333" y="4394032"/>
            <a:ext cx="241017" cy="337765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A1A44"/>
                </a:solidFill>
              </a:rPr>
              <a:t> 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A9220FA-F09C-9791-1B0C-DFDADEF670AF}"/>
              </a:ext>
            </a:extLst>
          </p:cNvPr>
          <p:cNvSpPr/>
          <p:nvPr/>
        </p:nvSpPr>
        <p:spPr bwMode="gray">
          <a:xfrm>
            <a:off x="8524927" y="3406491"/>
            <a:ext cx="919574" cy="584776"/>
          </a:xfrm>
          <a:prstGeom prst="rect">
            <a:avLst/>
          </a:prstGeom>
          <a:solidFill>
            <a:srgbClr val="0A1A4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AA1C220-CD7D-C04A-3804-1E1B96F585AC}"/>
              </a:ext>
            </a:extLst>
          </p:cNvPr>
          <p:cNvSpPr/>
          <p:nvPr/>
        </p:nvSpPr>
        <p:spPr bwMode="gray">
          <a:xfrm>
            <a:off x="8850463" y="4213801"/>
            <a:ext cx="688338" cy="629288"/>
          </a:xfrm>
          <a:prstGeom prst="rect">
            <a:avLst/>
          </a:prstGeom>
          <a:solidFill>
            <a:srgbClr val="F7A42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4F3DC02-32A7-1D20-3CBF-28613A0E43A3}"/>
              </a:ext>
            </a:extLst>
          </p:cNvPr>
          <p:cNvSpPr/>
          <p:nvPr/>
        </p:nvSpPr>
        <p:spPr bwMode="gray">
          <a:xfrm>
            <a:off x="8524927" y="5118420"/>
            <a:ext cx="776880" cy="584776"/>
          </a:xfrm>
          <a:prstGeom prst="rect">
            <a:avLst/>
          </a:prstGeom>
          <a:solidFill>
            <a:srgbClr val="33A1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53E25BF-46DF-1150-C2F5-1958EE70C5D1}"/>
              </a:ext>
            </a:extLst>
          </p:cNvPr>
          <p:cNvSpPr/>
          <p:nvPr/>
        </p:nvSpPr>
        <p:spPr bwMode="gray">
          <a:xfrm>
            <a:off x="10116726" y="3406491"/>
            <a:ext cx="919574" cy="584776"/>
          </a:xfrm>
          <a:prstGeom prst="rect">
            <a:avLst/>
          </a:prstGeom>
          <a:solidFill>
            <a:srgbClr val="0A1A44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0EADCC3-DCFE-ADCE-C265-70EAA787CEBF}"/>
              </a:ext>
            </a:extLst>
          </p:cNvPr>
          <p:cNvSpPr/>
          <p:nvPr/>
        </p:nvSpPr>
        <p:spPr bwMode="gray">
          <a:xfrm>
            <a:off x="10347962" y="4213801"/>
            <a:ext cx="688338" cy="629288"/>
          </a:xfrm>
          <a:prstGeom prst="rect">
            <a:avLst/>
          </a:prstGeom>
          <a:solidFill>
            <a:srgbClr val="F7A42B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529A37F-259E-1087-1F0B-B746C0359407}"/>
              </a:ext>
            </a:extLst>
          </p:cNvPr>
          <p:cNvSpPr/>
          <p:nvPr/>
        </p:nvSpPr>
        <p:spPr bwMode="gray">
          <a:xfrm>
            <a:off x="10259420" y="5118420"/>
            <a:ext cx="776880" cy="584776"/>
          </a:xfrm>
          <a:prstGeom prst="rect">
            <a:avLst/>
          </a:prstGeom>
          <a:solidFill>
            <a:srgbClr val="33A199">
              <a:alpha val="5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ZA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5A9D703-B342-5D18-3D31-BECFBD87C59A}"/>
              </a:ext>
            </a:extLst>
          </p:cNvPr>
          <p:cNvGrpSpPr/>
          <p:nvPr/>
        </p:nvGrpSpPr>
        <p:grpSpPr>
          <a:xfrm>
            <a:off x="2742536" y="1903016"/>
            <a:ext cx="6706929" cy="0"/>
            <a:chOff x="2764731" y="1903016"/>
            <a:chExt cx="6706929" cy="0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0EF602AB-F94F-515B-9ECB-6CA30D740255}"/>
                </a:ext>
              </a:extLst>
            </p:cNvPr>
            <p:cNvCxnSpPr>
              <a:cxnSpLocks/>
            </p:cNvCxnSpPr>
            <p:nvPr/>
          </p:nvCxnSpPr>
          <p:spPr>
            <a:xfrm>
              <a:off x="6407679" y="1903016"/>
              <a:ext cx="3063981" cy="0"/>
            </a:xfrm>
            <a:prstGeom prst="line">
              <a:avLst/>
            </a:prstGeom>
            <a:ln w="19050">
              <a:solidFill>
                <a:srgbClr val="0A1A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433B904-C87D-BDBB-BA72-9A2D60569215}"/>
                </a:ext>
              </a:extLst>
            </p:cNvPr>
            <p:cNvCxnSpPr>
              <a:cxnSpLocks/>
            </p:cNvCxnSpPr>
            <p:nvPr/>
          </p:nvCxnSpPr>
          <p:spPr>
            <a:xfrm>
              <a:off x="2764731" y="1903016"/>
              <a:ext cx="3063981" cy="0"/>
            </a:xfrm>
            <a:prstGeom prst="line">
              <a:avLst/>
            </a:prstGeom>
            <a:ln w="19050">
              <a:solidFill>
                <a:srgbClr val="0A1A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46CC5CC9-73DB-ED43-249C-B2F5F36F056C}"/>
              </a:ext>
            </a:extLst>
          </p:cNvPr>
          <p:cNvSpPr/>
          <p:nvPr/>
        </p:nvSpPr>
        <p:spPr bwMode="gray">
          <a:xfrm>
            <a:off x="1025234" y="5860198"/>
            <a:ext cx="2781355" cy="3956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Select all three shapes and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then click this icon to align left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C5ECFC4-4A20-B5DC-B124-19615E90C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2416" y="5893593"/>
            <a:ext cx="403372" cy="34159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9EBCA03-E347-3296-B149-0DF77CEE3CB3}"/>
              </a:ext>
            </a:extLst>
          </p:cNvPr>
          <p:cNvSpPr/>
          <p:nvPr/>
        </p:nvSpPr>
        <p:spPr bwMode="gray">
          <a:xfrm>
            <a:off x="4705322" y="5860198"/>
            <a:ext cx="2781355" cy="3956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Select all three shapes and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then click this icon to align center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DD44EE-B5BB-FAFB-9C86-4FBD410BE6F1}"/>
              </a:ext>
            </a:extLst>
          </p:cNvPr>
          <p:cNvSpPr/>
          <p:nvPr/>
        </p:nvSpPr>
        <p:spPr bwMode="gray">
          <a:xfrm>
            <a:off x="8359057" y="5860198"/>
            <a:ext cx="2781355" cy="3956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Select all three shapes and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  <a:sym typeface="Arial"/>
              </a:rPr>
              <a:t>   then click this icon to align right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60F25E0-30D0-9319-B4DD-70B5D6418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2799" y="5907507"/>
            <a:ext cx="316767" cy="32053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BE4491A-8E8F-B563-BA73-C2F73DACBE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1233" y="5893593"/>
            <a:ext cx="327731" cy="320198"/>
          </a:xfrm>
          <a:prstGeom prst="rect">
            <a:avLst/>
          </a:prstGeom>
        </p:spPr>
      </p:pic>
      <p:sp>
        <p:nvSpPr>
          <p:cNvPr id="30" name="Arrow: Chevron 29">
            <a:extLst>
              <a:ext uri="{FF2B5EF4-FFF2-40B4-BE49-F238E27FC236}">
                <a16:creationId xmlns:a16="http://schemas.microsoft.com/office/drawing/2014/main" id="{9D408C23-664E-68B8-F1DA-E610E0CE3477}"/>
              </a:ext>
            </a:extLst>
          </p:cNvPr>
          <p:cNvSpPr/>
          <p:nvPr/>
        </p:nvSpPr>
        <p:spPr>
          <a:xfrm>
            <a:off x="6097072" y="935946"/>
            <a:ext cx="241017" cy="337765"/>
          </a:xfrm>
          <a:prstGeom prst="chevron">
            <a:avLst/>
          </a:prstGeom>
          <a:solidFill>
            <a:srgbClr val="F7A4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01943"/>
                </a:solidFill>
              </a:rPr>
              <a:t> </a:t>
            </a:r>
          </a:p>
        </p:txBody>
      </p:sp>
      <p:sp>
        <p:nvSpPr>
          <p:cNvPr id="21" name="Speech Bubble: Rectangle 20">
            <a:extLst>
              <a:ext uri="{FF2B5EF4-FFF2-40B4-BE49-F238E27FC236}">
                <a16:creationId xmlns:a16="http://schemas.microsoft.com/office/drawing/2014/main" id="{2AE5D212-97DD-5E63-906E-BBAF2E48E472}"/>
              </a:ext>
            </a:extLst>
          </p:cNvPr>
          <p:cNvSpPr/>
          <p:nvPr/>
        </p:nvSpPr>
        <p:spPr bwMode="gray">
          <a:xfrm>
            <a:off x="3951138" y="4019816"/>
            <a:ext cx="881351" cy="923637"/>
          </a:xfrm>
          <a:prstGeom prst="wedgeRectCallout">
            <a:avLst>
              <a:gd name="adj1" fmla="val 64831"/>
              <a:gd name="adj2" fmla="val -18551"/>
            </a:avLst>
          </a:prstGeom>
          <a:solidFill>
            <a:srgbClr val="00C4CC"/>
          </a:solidFill>
          <a:ln w="1905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rgbClr val="FFFFFF"/>
                </a:solidFill>
              </a:rPr>
              <a:t>Pro tip: select the shape you want to be the center anchor first</a:t>
            </a:r>
            <a:endParaRPr lang="en-ZA" sz="9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4501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Y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YE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YES"/>
</p:tagLst>
</file>

<file path=ppt/theme/theme1.xml><?xml version="1.0" encoding="utf-8"?>
<a:theme xmlns:a="http://schemas.openxmlformats.org/drawingml/2006/main" name="Office Theme">
  <a:themeElements>
    <a:clrScheme name="Custom 32">
      <a:dk1>
        <a:srgbClr val="000000"/>
      </a:dk1>
      <a:lt1>
        <a:srgbClr val="FFFFFF"/>
      </a:lt1>
      <a:dk2>
        <a:srgbClr val="2D3847"/>
      </a:dk2>
      <a:lt2>
        <a:srgbClr val="E7E6E6"/>
      </a:lt2>
      <a:accent1>
        <a:srgbClr val="03A29A"/>
      </a:accent1>
      <a:accent2>
        <a:srgbClr val="03A29A"/>
      </a:accent2>
      <a:accent3>
        <a:srgbClr val="0A1A44"/>
      </a:accent3>
      <a:accent4>
        <a:srgbClr val="F7A42B"/>
      </a:accent4>
      <a:accent5>
        <a:srgbClr val="33348A"/>
      </a:accent5>
      <a:accent6>
        <a:srgbClr val="161050"/>
      </a:accent6>
      <a:hlink>
        <a:srgbClr val="0563C1"/>
      </a:hlink>
      <a:folHlink>
        <a:srgbClr val="954F72"/>
      </a:folHlink>
    </a:clrScheme>
    <a:fontScheme name="Custom 10">
      <a:majorFont>
        <a:latin typeface="Poppins 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eySuite">
  <a:themeElements>
    <a:clrScheme name="Bain">
      <a:dk1>
        <a:srgbClr val="000000"/>
      </a:dk1>
      <a:lt1>
        <a:srgbClr val="FFFFFF"/>
      </a:lt1>
      <a:dk2>
        <a:srgbClr val="D6D6D6"/>
      </a:dk2>
      <a:lt2>
        <a:srgbClr val="5C5C5C"/>
      </a:lt2>
      <a:accent1>
        <a:srgbClr val="B4B4B4"/>
      </a:accent1>
      <a:accent2>
        <a:srgbClr val="D6D6D6"/>
      </a:accent2>
      <a:accent3>
        <a:srgbClr val="CC0000"/>
      </a:accent3>
      <a:accent4>
        <a:srgbClr val="46647B"/>
      </a:accent4>
      <a:accent5>
        <a:srgbClr val="507867"/>
      </a:accent5>
      <a:accent6>
        <a:srgbClr val="973B74"/>
      </a:accent6>
      <a:hlink>
        <a:srgbClr val="46647B"/>
      </a:hlink>
      <a:folHlink>
        <a:srgbClr val="7891A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<a:prstTxWarp prst="textNoShape">
          <a:avLst/>
        </a:prstTxWarp>
        <a:noAutofit/>
      </a:bodyPr>
      <a:lstStyle>
        <a:defPPr marL="0" indent="0" algn="ctr">
          <a:buNone/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 cap="flat">
          <a:solidFill>
            <a:schemeClr val="tx1"/>
          </a:solidFill>
          <a:miter lim="800000"/>
          <a:tailEnd type="none" w="med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none" lIns="36000" tIns="36000" rIns="36000" bIns="36000" rtlCol="0">
        <a:spAutoFit/>
      </a:bodyPr>
      <a:lstStyle>
        <a:defPPr marL="0" indent="0">
          <a:buNone/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ain Core On Screen Show (16_9).potx" id="{BF16324A-100D-43A3-989B-06855AF3057C}" vid="{05E5CB01-ABF8-49A0-9EED-8A582D469C1C}"/>
    </a:ext>
  </a:extLst>
</a:theme>
</file>

<file path=ppt/theme/theme3.xml><?xml version="1.0" encoding="utf-8"?>
<a:theme xmlns:a="http://schemas.openxmlformats.org/drawingml/2006/main" name="1_Office Theme">
  <a:themeElements>
    <a:clrScheme name="Custom 32">
      <a:dk1>
        <a:srgbClr val="000000"/>
      </a:dk1>
      <a:lt1>
        <a:srgbClr val="FFFFFF"/>
      </a:lt1>
      <a:dk2>
        <a:srgbClr val="2D3847"/>
      </a:dk2>
      <a:lt2>
        <a:srgbClr val="E7E6E6"/>
      </a:lt2>
      <a:accent1>
        <a:srgbClr val="03A29A"/>
      </a:accent1>
      <a:accent2>
        <a:srgbClr val="03A29A"/>
      </a:accent2>
      <a:accent3>
        <a:srgbClr val="0A1A44"/>
      </a:accent3>
      <a:accent4>
        <a:srgbClr val="F7A42B"/>
      </a:accent4>
      <a:accent5>
        <a:srgbClr val="33348A"/>
      </a:accent5>
      <a:accent6>
        <a:srgbClr val="161050"/>
      </a:accent6>
      <a:hlink>
        <a:srgbClr val="0563C1"/>
      </a:hlink>
      <a:folHlink>
        <a:srgbClr val="954F72"/>
      </a:folHlink>
    </a:clrScheme>
    <a:fontScheme name="Custom 10">
      <a:majorFont>
        <a:latin typeface="Poppins 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1521</TotalTime>
  <Words>3446</Words>
  <Application>Microsoft Office PowerPoint</Application>
  <PresentationFormat>Widescreen</PresentationFormat>
  <Paragraphs>592</Paragraphs>
  <Slides>39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39</vt:i4>
      </vt:variant>
    </vt:vector>
  </HeadingPairs>
  <TitlesOfParts>
    <vt:vector size="52" baseType="lpstr">
      <vt:lpstr>Arial</vt:lpstr>
      <vt:lpstr>Calibri</vt:lpstr>
      <vt:lpstr>Cooper Black</vt:lpstr>
      <vt:lpstr>Playbill</vt:lpstr>
      <vt:lpstr>Poppins</vt:lpstr>
      <vt:lpstr>Poppins Bold</vt:lpstr>
      <vt:lpstr>Poppins ExtraBold</vt:lpstr>
      <vt:lpstr>Poppins Medium</vt:lpstr>
      <vt:lpstr>Poppins SemiBold</vt:lpstr>
      <vt:lpstr>Segoe Script</vt:lpstr>
      <vt:lpstr>Office Theme</vt:lpstr>
      <vt:lpstr>KeySuite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Sample template | A few sample slides to get your creative juices flowing – see  how quickly you can replicate them! (1/3)</vt:lpstr>
      <vt:lpstr>Sample template | A few sample slides to get your creative juices flowing – see  how quickly you can replicate them! (2/3)</vt:lpstr>
      <vt:lpstr>Sample template | A few sample slides to get your creative juices flowing – see  how quickly you can replicate them! (3/3)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info@thekeysuite.com</dc:creator>
  <cp:lastModifiedBy>Travis Taylor</cp:lastModifiedBy>
  <cp:revision>94</cp:revision>
  <dcterms:created xsi:type="dcterms:W3CDTF">2023-10-24T04:01:15Z</dcterms:created>
  <dcterms:modified xsi:type="dcterms:W3CDTF">2024-07-17T14:27:30Z</dcterms:modified>
</cp:coreProperties>
</file>